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</p:sldIdLst>
  <p:sldSz cy="5143500" cx="9144000"/>
  <p:notesSz cx="6858000" cy="9144000"/>
  <p:embeddedFontLst>
    <p:embeddedFont>
      <p:font typeface="Lexend Light"/>
      <p:regular r:id="rId31"/>
      <p:bold r:id="rId32"/>
    </p:embeddedFont>
    <p:embeddedFont>
      <p:font typeface="Merriweather Light"/>
      <p:regular r:id="rId33"/>
      <p:bold r:id="rId34"/>
      <p:italic r:id="rId35"/>
      <p:boldItalic r:id="rId36"/>
    </p:embeddedFont>
    <p:embeddedFont>
      <p:font typeface="Lexend"/>
      <p:regular r:id="rId37"/>
      <p:bold r:id="rId38"/>
    </p:embeddedFont>
    <p:embeddedFont>
      <p:font typeface="Merriweather SemiBold"/>
      <p:regular r:id="rId39"/>
      <p:bold r:id="rId40"/>
      <p:italic r:id="rId41"/>
      <p:boldItalic r:id="rId42"/>
    </p:embeddedFont>
    <p:embeddedFont>
      <p:font typeface="Merriweather"/>
      <p:regular r:id="rId43"/>
      <p:bold r:id="rId44"/>
      <p:italic r:id="rId45"/>
      <p:boldItalic r:id="rId46"/>
    </p:embeddedFont>
    <p:embeddedFont>
      <p:font typeface="Merriweather ExtraBold"/>
      <p:bold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68989681-25B4-4180-8D4D-8C044DEC2F49}">
  <a:tblStyle styleId="{68989681-25B4-4180-8D4D-8C044DEC2F4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erriweatherSemiBold-bold.fntdata"/><Relationship Id="rId20" Type="http://schemas.openxmlformats.org/officeDocument/2006/relationships/slide" Target="slides/slide14.xml"/><Relationship Id="rId42" Type="http://schemas.openxmlformats.org/officeDocument/2006/relationships/font" Target="fonts/MerriweatherSemiBold-boldItalic.fntdata"/><Relationship Id="rId41" Type="http://schemas.openxmlformats.org/officeDocument/2006/relationships/font" Target="fonts/MerriweatherSemiBold-italic.fntdata"/><Relationship Id="rId22" Type="http://schemas.openxmlformats.org/officeDocument/2006/relationships/slide" Target="slides/slide16.xml"/><Relationship Id="rId44" Type="http://schemas.openxmlformats.org/officeDocument/2006/relationships/font" Target="fonts/Merriweather-bold.fntdata"/><Relationship Id="rId21" Type="http://schemas.openxmlformats.org/officeDocument/2006/relationships/slide" Target="slides/slide15.xml"/><Relationship Id="rId43" Type="http://schemas.openxmlformats.org/officeDocument/2006/relationships/font" Target="fonts/Merriweather-regular.fntdata"/><Relationship Id="rId24" Type="http://schemas.openxmlformats.org/officeDocument/2006/relationships/slide" Target="slides/slide18.xml"/><Relationship Id="rId46" Type="http://schemas.openxmlformats.org/officeDocument/2006/relationships/font" Target="fonts/Merriweather-boldItalic.fntdata"/><Relationship Id="rId23" Type="http://schemas.openxmlformats.org/officeDocument/2006/relationships/slide" Target="slides/slide17.xml"/><Relationship Id="rId45" Type="http://schemas.openxmlformats.org/officeDocument/2006/relationships/font" Target="fonts/Merriweather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48" Type="http://schemas.openxmlformats.org/officeDocument/2006/relationships/font" Target="fonts/MerriweatherExtraBold-boldItalic.fntdata"/><Relationship Id="rId25" Type="http://schemas.openxmlformats.org/officeDocument/2006/relationships/slide" Target="slides/slide19.xml"/><Relationship Id="rId47" Type="http://schemas.openxmlformats.org/officeDocument/2006/relationships/font" Target="fonts/MerriweatherExtraBold-bold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exendLight-regular.fntdata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MerriweatherLight-regular.fntdata"/><Relationship Id="rId10" Type="http://schemas.openxmlformats.org/officeDocument/2006/relationships/slide" Target="slides/slide4.xml"/><Relationship Id="rId32" Type="http://schemas.openxmlformats.org/officeDocument/2006/relationships/font" Target="fonts/LexendLight-bold.fntdata"/><Relationship Id="rId13" Type="http://schemas.openxmlformats.org/officeDocument/2006/relationships/slide" Target="slides/slide7.xml"/><Relationship Id="rId35" Type="http://schemas.openxmlformats.org/officeDocument/2006/relationships/font" Target="fonts/MerriweatherLight-italic.fntdata"/><Relationship Id="rId12" Type="http://schemas.openxmlformats.org/officeDocument/2006/relationships/slide" Target="slides/slide6.xml"/><Relationship Id="rId34" Type="http://schemas.openxmlformats.org/officeDocument/2006/relationships/font" Target="fonts/MerriweatherLight-bold.fntdata"/><Relationship Id="rId15" Type="http://schemas.openxmlformats.org/officeDocument/2006/relationships/slide" Target="slides/slide9.xml"/><Relationship Id="rId37" Type="http://schemas.openxmlformats.org/officeDocument/2006/relationships/font" Target="fonts/Lexend-regular.fntdata"/><Relationship Id="rId14" Type="http://schemas.openxmlformats.org/officeDocument/2006/relationships/slide" Target="slides/slide8.xml"/><Relationship Id="rId36" Type="http://schemas.openxmlformats.org/officeDocument/2006/relationships/font" Target="fonts/MerriweatherLight-boldItalic.fntdata"/><Relationship Id="rId17" Type="http://schemas.openxmlformats.org/officeDocument/2006/relationships/slide" Target="slides/slide11.xml"/><Relationship Id="rId39" Type="http://schemas.openxmlformats.org/officeDocument/2006/relationships/font" Target="fonts/MerriweatherSemiBold-regular.fntdata"/><Relationship Id="rId16" Type="http://schemas.openxmlformats.org/officeDocument/2006/relationships/slide" Target="slides/slide10.xml"/><Relationship Id="rId38" Type="http://schemas.openxmlformats.org/officeDocument/2006/relationships/font" Target="fonts/Lexend-bold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354c03ccaee_0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354c03ccaee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354c03ccaee_2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354c03ccaee_2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354c03ccaee_2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354c03ccaee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54c03ccaee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54c03ccaee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354c03ccaee_2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354c03ccaee_2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54c03ccaee_0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54c03ccaee_0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354c03ccaee_2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354c03ccaee_2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4c03ccaee_0_5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4c03ccaee_0_5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54c03ccaee_2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54c03ccaee_2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8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54c03ccaee_2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54c03ccaee_2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354c03ccaee_2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354c03ccaee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354c03ccaee_0_3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0" name="Google Shape;350;g354c03ccaee_0_3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354c03ccae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354c03ccae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354c03ccaee_0_5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354c03ccaee_0_5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354c03ccaee_2_3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354c03ccaee_2_3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54c03ccaee_2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354c03ccaee_2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354c03ccaee_0_5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354c03ccaee_0_5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354c03ccaee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354c03ccaee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354c03ccaee_2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354c03ccaee_2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354c03ccaee_0_4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354c03ccaee_0_4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354c03ccaee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354c03ccaee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54c03ccaee_2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54c03ccaee_2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54c03ccaee_2_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54c03ccaee_2_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54c03ccaee_0_5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54c03ccaee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 algn="ctr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 algn="ctr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 algn="ctr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page" type="title">
  <p:cSld name="TITLE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3"/>
          <p:cNvSpPr/>
          <p:nvPr>
            <p:ph idx="2" type="pic"/>
          </p:nvPr>
        </p:nvSpPr>
        <p:spPr>
          <a:xfrm>
            <a:off x="0" y="1693150"/>
            <a:ext cx="4494900" cy="2755800"/>
          </a:xfrm>
          <a:prstGeom prst="rect">
            <a:avLst/>
          </a:prstGeom>
          <a:noFill/>
          <a:ln>
            <a:noFill/>
          </a:ln>
        </p:spPr>
      </p:sp>
      <p:sp>
        <p:nvSpPr>
          <p:cNvPr id="133" name="Google Shape;133;p23"/>
          <p:cNvSpPr txBox="1"/>
          <p:nvPr/>
        </p:nvSpPr>
        <p:spPr>
          <a:xfrm>
            <a:off x="0" y="-125188"/>
            <a:ext cx="9144000" cy="1525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800"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  <p:sp>
        <p:nvSpPr>
          <p:cNvPr id="134" name="Google Shape;134;p23"/>
          <p:cNvSpPr txBox="1"/>
          <p:nvPr>
            <p:ph idx="1" type="subTitle"/>
          </p:nvPr>
        </p:nvSpPr>
        <p:spPr>
          <a:xfrm>
            <a:off x="4658775" y="4015525"/>
            <a:ext cx="42564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5" name="Google Shape;135;p23"/>
          <p:cNvSpPr txBox="1"/>
          <p:nvPr>
            <p:ph idx="3" type="body"/>
          </p:nvPr>
        </p:nvSpPr>
        <p:spPr>
          <a:xfrm>
            <a:off x="4658775" y="2585350"/>
            <a:ext cx="4278600" cy="80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36" name="Google Shape;136;p23"/>
          <p:cNvSpPr txBox="1"/>
          <p:nvPr>
            <p:ph type="title"/>
          </p:nvPr>
        </p:nvSpPr>
        <p:spPr>
          <a:xfrm>
            <a:off x="0" y="-204100"/>
            <a:ext cx="9144000" cy="168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1pPr>
            <a:lvl2pPr lvl="1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2pPr>
            <a:lvl3pPr lvl="2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3pPr>
            <a:lvl4pPr lvl="3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4pPr>
            <a:lvl5pPr lvl="4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5pPr>
            <a:lvl6pPr lvl="5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6pPr>
            <a:lvl7pPr lvl="6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7pPr>
            <a:lvl8pPr lvl="7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8pPr>
            <a:lvl9pPr lvl="8">
              <a:spcBef>
                <a:spcPts val="0"/>
              </a:spcBef>
              <a:spcAft>
                <a:spcPts val="0"/>
              </a:spcAft>
              <a:buSzPts val="11800"/>
              <a:buFont typeface="Merriweather Light"/>
              <a:buNone/>
              <a:defRPr sz="11800"/>
            </a:lvl9pPr>
          </a:lstStyle>
          <a:p/>
        </p:txBody>
      </p:sp>
      <p:sp>
        <p:nvSpPr>
          <p:cNvPr id="137" name="Google Shape;137;p23"/>
          <p:cNvSpPr txBox="1"/>
          <p:nvPr>
            <p:ph idx="4" type="body"/>
          </p:nvPr>
        </p:nvSpPr>
        <p:spPr>
          <a:xfrm>
            <a:off x="228600" y="4597400"/>
            <a:ext cx="3150000" cy="31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ivider" type="secHead">
  <p:cSld name="SECTION_HEADER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4"/>
          <p:cNvSpPr/>
          <p:nvPr>
            <p:ph idx="2" type="pic"/>
          </p:nvPr>
        </p:nvSpPr>
        <p:spPr>
          <a:xfrm>
            <a:off x="0" y="0"/>
            <a:ext cx="8583300" cy="3954600"/>
          </a:xfrm>
          <a:prstGeom prst="rect">
            <a:avLst/>
          </a:prstGeom>
          <a:noFill/>
          <a:ln>
            <a:noFill/>
          </a:ln>
        </p:spPr>
      </p:sp>
      <p:sp>
        <p:nvSpPr>
          <p:cNvPr id="140" name="Google Shape;140;p24"/>
          <p:cNvSpPr txBox="1"/>
          <p:nvPr>
            <p:ph type="title"/>
          </p:nvPr>
        </p:nvSpPr>
        <p:spPr>
          <a:xfrm>
            <a:off x="228600" y="4076300"/>
            <a:ext cx="83547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Font typeface="Merriweather Light"/>
              <a:buNone/>
              <a:defRPr sz="7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41" name="Google Shape;141;p24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2" name="Google Shape;142;p24"/>
          <p:cNvSpPr txBox="1"/>
          <p:nvPr>
            <p:ph idx="3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4" name="Google Shape;144;p24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rvices / Clients" type="tx">
  <p:cSld name="TITLE_AND_BODY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6" name="Google Shape;146;p25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7" name="Google Shape;147;p25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49" name="Google Shape;149;p25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151" name="Google Shape;151;p25"/>
          <p:cNvSpPr txBox="1"/>
          <p:nvPr>
            <p:ph idx="5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52" name="Google Shape;152;p25"/>
          <p:cNvCxnSpPr/>
          <p:nvPr/>
        </p:nvCxnSpPr>
        <p:spPr>
          <a:xfrm>
            <a:off x="0" y="221285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53" name="Google Shape;153;p25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4" name="Google Shape;154;p25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5"/>
          <p:cNvSpPr txBox="1"/>
          <p:nvPr>
            <p:ph idx="6" type="subTitle"/>
          </p:nvPr>
        </p:nvSpPr>
        <p:spPr>
          <a:xfrm>
            <a:off x="3558200" y="2353775"/>
            <a:ext cx="20379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Merriweather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6" name="Google Shape;156;p25"/>
          <p:cNvSpPr txBox="1"/>
          <p:nvPr>
            <p:ph idx="7" type="body"/>
          </p:nvPr>
        </p:nvSpPr>
        <p:spPr>
          <a:xfrm>
            <a:off x="229900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57" name="Google Shape;157;p25"/>
          <p:cNvSpPr txBox="1"/>
          <p:nvPr>
            <p:ph idx="8" type="body"/>
          </p:nvPr>
        </p:nvSpPr>
        <p:spPr>
          <a:xfrm>
            <a:off x="3558200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_3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6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6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1" name="Google Shape;161;p26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2" name="Google Shape;162;p26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slide" type="twoColTx">
  <p:cSld name="TITLE_AND_TWO_COLUMNS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7"/>
          <p:cNvSpPr/>
          <p:nvPr>
            <p:ph idx="2" type="pic"/>
          </p:nvPr>
        </p:nvSpPr>
        <p:spPr>
          <a:xfrm>
            <a:off x="3558200" y="213800"/>
            <a:ext cx="5025000" cy="2358000"/>
          </a:xfrm>
          <a:prstGeom prst="rect">
            <a:avLst/>
          </a:prstGeom>
          <a:noFill/>
          <a:ln>
            <a:noFill/>
          </a:ln>
        </p:spPr>
      </p:sp>
      <p:sp>
        <p:nvSpPr>
          <p:cNvPr id="165" name="Google Shape;165;p27"/>
          <p:cNvSpPr/>
          <p:nvPr>
            <p:ph idx="3" type="pic"/>
          </p:nvPr>
        </p:nvSpPr>
        <p:spPr>
          <a:xfrm>
            <a:off x="3557075" y="2571750"/>
            <a:ext cx="5025000" cy="23433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66" name="Google Shape;166;p27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7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8" name="Google Shape;168;p27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69" name="Google Shape;169;p27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0" name="Google Shape;170;p27"/>
          <p:cNvSpPr txBox="1"/>
          <p:nvPr>
            <p:ph idx="6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171" name="Google Shape;171;p27"/>
          <p:cNvSpPr txBox="1"/>
          <p:nvPr>
            <p:ph idx="7" type="title"/>
          </p:nvPr>
        </p:nvSpPr>
        <p:spPr>
          <a:xfrm>
            <a:off x="231325" y="1403700"/>
            <a:ext cx="3147300" cy="116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2" name="Google Shape;172;p27"/>
          <p:cNvSpPr txBox="1"/>
          <p:nvPr>
            <p:ph idx="1" type="body"/>
          </p:nvPr>
        </p:nvSpPr>
        <p:spPr>
          <a:xfrm>
            <a:off x="229125" y="2572475"/>
            <a:ext cx="3149400" cy="17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s with captions" type="titleOnly">
  <p:cSld name="TITLE_ONLY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8"/>
          <p:cNvSpPr/>
          <p:nvPr>
            <p:ph idx="2" type="pic"/>
          </p:nvPr>
        </p:nvSpPr>
        <p:spPr>
          <a:xfrm>
            <a:off x="233775" y="820275"/>
            <a:ext cx="2043000" cy="3507000"/>
          </a:xfrm>
          <a:prstGeom prst="rect">
            <a:avLst/>
          </a:prstGeom>
          <a:noFill/>
          <a:ln>
            <a:noFill/>
          </a:ln>
        </p:spPr>
      </p:sp>
      <p:sp>
        <p:nvSpPr>
          <p:cNvPr id="175" name="Google Shape;175;p28"/>
          <p:cNvSpPr/>
          <p:nvPr>
            <p:ph idx="3" type="pic"/>
          </p:nvPr>
        </p:nvSpPr>
        <p:spPr>
          <a:xfrm>
            <a:off x="2441450" y="1404850"/>
            <a:ext cx="3154200" cy="3507000"/>
          </a:xfrm>
          <a:prstGeom prst="rect">
            <a:avLst/>
          </a:prstGeom>
          <a:noFill/>
          <a:ln>
            <a:noFill/>
          </a:ln>
        </p:spPr>
      </p:sp>
      <p:sp>
        <p:nvSpPr>
          <p:cNvPr id="176" name="Google Shape;176;p28"/>
          <p:cNvSpPr/>
          <p:nvPr>
            <p:ph idx="4" type="pic"/>
          </p:nvPr>
        </p:nvSpPr>
        <p:spPr>
          <a:xfrm>
            <a:off x="5760650" y="818250"/>
            <a:ext cx="2052600" cy="36129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7" name="Google Shape;177;p28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8" name="Google Shape;178;p28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79" name="Google Shape;179;p28"/>
          <p:cNvSpPr txBox="1"/>
          <p:nvPr>
            <p:ph idx="5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0" name="Google Shape;180;p28"/>
          <p:cNvSpPr txBox="1"/>
          <p:nvPr>
            <p:ph idx="6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1" name="Google Shape;181;p28"/>
          <p:cNvSpPr txBox="1"/>
          <p:nvPr>
            <p:ph idx="7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182" name="Google Shape;182;p28"/>
          <p:cNvSpPr txBox="1"/>
          <p:nvPr>
            <p:ph idx="1" type="body"/>
          </p:nvPr>
        </p:nvSpPr>
        <p:spPr>
          <a:xfrm>
            <a:off x="2447900" y="818250"/>
            <a:ext cx="3147600" cy="58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83" name="Google Shape;183;p28"/>
          <p:cNvSpPr txBox="1"/>
          <p:nvPr>
            <p:ph idx="8" type="body"/>
          </p:nvPr>
        </p:nvSpPr>
        <p:spPr>
          <a:xfrm>
            <a:off x="228600" y="4329625"/>
            <a:ext cx="2052600" cy="5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184" name="Google Shape;184;p28"/>
          <p:cNvSpPr txBox="1"/>
          <p:nvPr>
            <p:ph idx="9" type="body"/>
          </p:nvPr>
        </p:nvSpPr>
        <p:spPr>
          <a:xfrm>
            <a:off x="5755900" y="4431150"/>
            <a:ext cx="2057700" cy="48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●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○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Merriweather"/>
              <a:buChar char="■"/>
              <a:defRPr>
                <a:solidFill>
                  <a:schemeClr val="dk2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xpertise / Skills">
  <p:cSld name="ONE_COLUMN_TEX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221950" y="804550"/>
            <a:ext cx="3156600" cy="322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187" name="Google Shape;187;p29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8" name="Google Shape;188;p29"/>
          <p:cNvSpPr txBox="1"/>
          <p:nvPr>
            <p:ph idx="2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89" name="Google Shape;189;p29"/>
          <p:cNvSpPr txBox="1"/>
          <p:nvPr>
            <p:ph idx="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0" name="Google Shape;190;p29"/>
          <p:cNvSpPr txBox="1"/>
          <p:nvPr>
            <p:ph idx="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91" name="Google Shape;191;p29"/>
          <p:cNvSpPr txBox="1"/>
          <p:nvPr>
            <p:ph idx="5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192" name="Google Shape;192;p29"/>
          <p:cNvSpPr/>
          <p:nvPr>
            <p:ph idx="6" type="pic"/>
          </p:nvPr>
        </p:nvSpPr>
        <p:spPr>
          <a:xfrm>
            <a:off x="3556900" y="818400"/>
            <a:ext cx="2039100" cy="409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3" name="Google Shape;193;p29"/>
          <p:cNvSpPr/>
          <p:nvPr>
            <p:ph idx="7" type="pic"/>
          </p:nvPr>
        </p:nvSpPr>
        <p:spPr>
          <a:xfrm>
            <a:off x="5758550" y="818400"/>
            <a:ext cx="2052900" cy="4098600"/>
          </a:xfrm>
          <a:prstGeom prst="rect">
            <a:avLst/>
          </a:prstGeom>
          <a:noFill/>
          <a:ln>
            <a:noFill/>
          </a:ln>
        </p:spPr>
      </p:sp>
      <p:sp>
        <p:nvSpPr>
          <p:cNvPr id="194" name="Google Shape;194;p29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5" name="Google Shape;195;p29"/>
          <p:cNvSpPr txBox="1"/>
          <p:nvPr>
            <p:ph idx="8" type="subTitle"/>
          </p:nvPr>
        </p:nvSpPr>
        <p:spPr>
          <a:xfrm>
            <a:off x="3556900" y="213800"/>
            <a:ext cx="22035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196" name="Google Shape;196;p29"/>
          <p:cNvSpPr txBox="1"/>
          <p:nvPr>
            <p:ph idx="9" type="subTitle"/>
          </p:nvPr>
        </p:nvSpPr>
        <p:spPr>
          <a:xfrm>
            <a:off x="5766050" y="213800"/>
            <a:ext cx="20379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page">
  <p:cSld name="MAIN_POINT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0"/>
          <p:cNvSpPr txBox="1"/>
          <p:nvPr>
            <p:ph type="title"/>
          </p:nvPr>
        </p:nvSpPr>
        <p:spPr>
          <a:xfrm>
            <a:off x="228600" y="219850"/>
            <a:ext cx="77400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199" name="Google Shape;199;p30"/>
          <p:cNvSpPr txBox="1"/>
          <p:nvPr>
            <p:ph idx="2" type="title"/>
          </p:nvPr>
        </p:nvSpPr>
        <p:spPr>
          <a:xfrm>
            <a:off x="228600" y="1984250"/>
            <a:ext cx="42657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00" name="Google Shape;200;p30"/>
          <p:cNvSpPr txBox="1"/>
          <p:nvPr>
            <p:ph idx="3" type="title"/>
          </p:nvPr>
        </p:nvSpPr>
        <p:spPr>
          <a:xfrm>
            <a:off x="4658875" y="4316425"/>
            <a:ext cx="4256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01" name="Google Shape;201;p30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02" name="Google Shape;202;p30"/>
          <p:cNvSpPr txBox="1"/>
          <p:nvPr>
            <p:ph idx="4" type="body"/>
          </p:nvPr>
        </p:nvSpPr>
        <p:spPr>
          <a:xfrm>
            <a:off x="4658875" y="1984250"/>
            <a:ext cx="4265700" cy="7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wards">
  <p:cSld name="SECTION_TITLE_AND_DESCRIPTION"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4" name="Google Shape;204;p31"/>
          <p:cNvCxnSpPr/>
          <p:nvPr/>
        </p:nvCxnSpPr>
        <p:spPr>
          <a:xfrm>
            <a:off x="-125" y="2270875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31"/>
          <p:cNvCxnSpPr/>
          <p:nvPr/>
        </p:nvCxnSpPr>
        <p:spPr>
          <a:xfrm>
            <a:off x="-125" y="314955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6" name="Google Shape;206;p31"/>
          <p:cNvCxnSpPr/>
          <p:nvPr/>
        </p:nvCxnSpPr>
        <p:spPr>
          <a:xfrm>
            <a:off x="-125" y="4030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07" name="Google Shape;207;p31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8" name="Google Shape;208;p31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cxnSp>
        <p:nvCxnSpPr>
          <p:cNvPr id="209" name="Google Shape;209;p31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0" name="Google Shape;210;p31"/>
          <p:cNvSpPr txBox="1"/>
          <p:nvPr>
            <p:ph idx="2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1" name="Google Shape;211;p31"/>
          <p:cNvSpPr txBox="1"/>
          <p:nvPr>
            <p:ph idx="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2" name="Google Shape;212;p31"/>
          <p:cNvSpPr txBox="1"/>
          <p:nvPr>
            <p:ph idx="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13" name="Google Shape;213;p31"/>
          <p:cNvSpPr txBox="1"/>
          <p:nvPr>
            <p:ph idx="5" type="title"/>
          </p:nvPr>
        </p:nvSpPr>
        <p:spPr>
          <a:xfrm>
            <a:off x="1325925" y="1403700"/>
            <a:ext cx="4270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14" name="Google Shape;214;p31"/>
          <p:cNvSpPr txBox="1"/>
          <p:nvPr>
            <p:ph idx="6" type="title"/>
          </p:nvPr>
        </p:nvSpPr>
        <p:spPr>
          <a:xfrm>
            <a:off x="1325875" y="2273525"/>
            <a:ext cx="4270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15" name="Google Shape;215;p31"/>
          <p:cNvSpPr txBox="1"/>
          <p:nvPr>
            <p:ph idx="7" type="title"/>
          </p:nvPr>
        </p:nvSpPr>
        <p:spPr>
          <a:xfrm>
            <a:off x="1325875" y="3152225"/>
            <a:ext cx="42702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16" name="Google Shape;216;p31"/>
          <p:cNvSpPr txBox="1"/>
          <p:nvPr>
            <p:ph idx="8" type="title"/>
          </p:nvPr>
        </p:nvSpPr>
        <p:spPr>
          <a:xfrm>
            <a:off x="1325875" y="4036300"/>
            <a:ext cx="42768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17" name="Google Shape;217;p31"/>
          <p:cNvSpPr txBox="1"/>
          <p:nvPr>
            <p:ph idx="1" type="subTitle"/>
          </p:nvPr>
        </p:nvSpPr>
        <p:spPr>
          <a:xfrm>
            <a:off x="228600" y="1403700"/>
            <a:ext cx="937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8" name="Google Shape;218;p31"/>
          <p:cNvSpPr txBox="1"/>
          <p:nvPr>
            <p:ph idx="9" type="subTitle"/>
          </p:nvPr>
        </p:nvSpPr>
        <p:spPr>
          <a:xfrm>
            <a:off x="228600" y="22735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19" name="Google Shape;219;p31"/>
          <p:cNvSpPr txBox="1"/>
          <p:nvPr>
            <p:ph idx="13" type="subTitle"/>
          </p:nvPr>
        </p:nvSpPr>
        <p:spPr>
          <a:xfrm>
            <a:off x="231150" y="3152225"/>
            <a:ext cx="9348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20" name="Google Shape;220;p31"/>
          <p:cNvSpPr txBox="1"/>
          <p:nvPr>
            <p:ph idx="14" type="subTitle"/>
          </p:nvPr>
        </p:nvSpPr>
        <p:spPr>
          <a:xfrm>
            <a:off x="228600" y="40282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21" name="Google Shape;221;p31"/>
          <p:cNvSpPr txBox="1"/>
          <p:nvPr>
            <p:ph idx="15" type="body"/>
          </p:nvPr>
        </p:nvSpPr>
        <p:spPr>
          <a:xfrm>
            <a:off x="5760650" y="1403700"/>
            <a:ext cx="2829600" cy="86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2" name="Google Shape;222;p31"/>
          <p:cNvSpPr txBox="1"/>
          <p:nvPr>
            <p:ph idx="16" type="body"/>
          </p:nvPr>
        </p:nvSpPr>
        <p:spPr>
          <a:xfrm>
            <a:off x="5760650" y="2268150"/>
            <a:ext cx="2829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3" name="Google Shape;223;p31"/>
          <p:cNvSpPr txBox="1"/>
          <p:nvPr>
            <p:ph idx="17" type="body"/>
          </p:nvPr>
        </p:nvSpPr>
        <p:spPr>
          <a:xfrm>
            <a:off x="5760500" y="3152200"/>
            <a:ext cx="28296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4" name="Google Shape;224;p31"/>
          <p:cNvSpPr txBox="1"/>
          <p:nvPr>
            <p:ph idx="18" type="body"/>
          </p:nvPr>
        </p:nvSpPr>
        <p:spPr>
          <a:xfrm>
            <a:off x="5762750" y="4036238"/>
            <a:ext cx="28341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 You">
  <p:cSld name="CAPTION_ONLY"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/>
          <p:nvPr>
            <p:ph type="title"/>
          </p:nvPr>
        </p:nvSpPr>
        <p:spPr>
          <a:xfrm>
            <a:off x="-21000" y="-125200"/>
            <a:ext cx="9186000" cy="15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800"/>
              <a:buFont typeface="Merriweather Light"/>
              <a:buNone/>
              <a:defRPr sz="1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27" name="Google Shape;227;p32"/>
          <p:cNvSpPr txBox="1"/>
          <p:nvPr>
            <p:ph idx="2" type="title"/>
          </p:nvPr>
        </p:nvSpPr>
        <p:spPr>
          <a:xfrm>
            <a:off x="4658875" y="4316425"/>
            <a:ext cx="4256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28" name="Google Shape;228;p32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ll Image">
  <p:cSld name="BIG_NUMBER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0" name="Google Shape;230;p33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1" name="Google Shape;231;p33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2" name="Google Shape;232;p33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3" name="Google Shape;233;p33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4" name="Google Shape;234;p33"/>
          <p:cNvSpPr/>
          <p:nvPr>
            <p:ph idx="4" type="pic"/>
          </p:nvPr>
        </p:nvSpPr>
        <p:spPr>
          <a:xfrm>
            <a:off x="0" y="0"/>
            <a:ext cx="8582100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_8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6" name="Google Shape;236;p34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37" name="Google Shape;237;p34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8" name="Google Shape;238;p34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39" name="Google Shape;239;p34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40" name="Google Shape;240;p34"/>
          <p:cNvSpPr/>
          <p:nvPr>
            <p:ph idx="4" type="pic"/>
          </p:nvPr>
        </p:nvSpPr>
        <p:spPr>
          <a:xfrm>
            <a:off x="0" y="0"/>
            <a:ext cx="8582100" cy="4025100"/>
          </a:xfrm>
          <a:prstGeom prst="rect">
            <a:avLst/>
          </a:prstGeom>
          <a:noFill/>
          <a:ln>
            <a:noFill/>
          </a:ln>
        </p:spPr>
      </p:sp>
      <p:sp>
        <p:nvSpPr>
          <p:cNvPr id="241" name="Google Shape;241;p34"/>
          <p:cNvSpPr txBox="1"/>
          <p:nvPr>
            <p:ph idx="5" type="title"/>
          </p:nvPr>
        </p:nvSpPr>
        <p:spPr>
          <a:xfrm>
            <a:off x="228600" y="4025100"/>
            <a:ext cx="42657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42" name="Google Shape;242;p34"/>
          <p:cNvSpPr txBox="1"/>
          <p:nvPr>
            <p:ph idx="1" type="body"/>
          </p:nvPr>
        </p:nvSpPr>
        <p:spPr>
          <a:xfrm>
            <a:off x="4658875" y="4025100"/>
            <a:ext cx="3319200" cy="1119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bout">
  <p:cSld name="CUSTOM_2">
    <p:bg>
      <p:bgPr>
        <a:solidFill>
          <a:schemeClr val="lt1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5"/>
          <p:cNvSpPr/>
          <p:nvPr>
            <p:ph idx="2" type="pic"/>
          </p:nvPr>
        </p:nvSpPr>
        <p:spPr>
          <a:xfrm>
            <a:off x="228600" y="1984250"/>
            <a:ext cx="4263900" cy="2546400"/>
          </a:xfrm>
          <a:prstGeom prst="rect">
            <a:avLst/>
          </a:prstGeom>
          <a:noFill/>
          <a:ln>
            <a:noFill/>
          </a:ln>
        </p:spPr>
      </p:sp>
      <p:sp>
        <p:nvSpPr>
          <p:cNvPr id="245" name="Google Shape;245;p35"/>
          <p:cNvSpPr txBox="1"/>
          <p:nvPr>
            <p:ph type="title"/>
          </p:nvPr>
        </p:nvSpPr>
        <p:spPr>
          <a:xfrm>
            <a:off x="228600" y="219850"/>
            <a:ext cx="77400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/>
            </a:lvl9pPr>
          </a:lstStyle>
          <a:p/>
        </p:txBody>
      </p:sp>
      <p:sp>
        <p:nvSpPr>
          <p:cNvPr id="246" name="Google Shape;246;p35"/>
          <p:cNvSpPr txBox="1"/>
          <p:nvPr>
            <p:ph idx="1" type="body"/>
          </p:nvPr>
        </p:nvSpPr>
        <p:spPr>
          <a:xfrm>
            <a:off x="4658875" y="1984250"/>
            <a:ext cx="3319200" cy="215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47" name="Google Shape;247;p35"/>
          <p:cNvSpPr txBox="1"/>
          <p:nvPr>
            <p:ph idx="3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cxnSp>
        <p:nvCxnSpPr>
          <p:cNvPr id="248" name="Google Shape;248;p35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5"/>
          <p:cNvSpPr txBox="1"/>
          <p:nvPr>
            <p:ph idx="4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0" name="Google Shape;250;p35"/>
          <p:cNvSpPr txBox="1"/>
          <p:nvPr>
            <p:ph idx="5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51" name="Google Shape;251;p35"/>
          <p:cNvSpPr txBox="1"/>
          <p:nvPr>
            <p:ph idx="6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 ">
  <p:cSld name="CUSTOM_2_1">
    <p:bg>
      <p:bgPr>
        <a:solidFill>
          <a:schemeClr val="lt1"/>
        </a:solidFill>
      </p:bgPr>
    </p:bg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cxnSp>
        <p:nvCxnSpPr>
          <p:cNvPr id="254" name="Google Shape;254;p36"/>
          <p:cNvCxnSpPr/>
          <p:nvPr/>
        </p:nvCxnSpPr>
        <p:spPr>
          <a:xfrm>
            <a:off x="-125" y="2270875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5" name="Google Shape;255;p36"/>
          <p:cNvCxnSpPr/>
          <p:nvPr/>
        </p:nvCxnSpPr>
        <p:spPr>
          <a:xfrm>
            <a:off x="-125" y="314955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6" name="Google Shape;256;p36"/>
          <p:cNvCxnSpPr/>
          <p:nvPr/>
        </p:nvCxnSpPr>
        <p:spPr>
          <a:xfrm>
            <a:off x="-125" y="4030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7" name="Google Shape;257;p36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58" name="Google Shape;258;p36"/>
          <p:cNvSpPr txBox="1"/>
          <p:nvPr>
            <p:ph idx="2" type="title"/>
          </p:nvPr>
        </p:nvSpPr>
        <p:spPr>
          <a:xfrm>
            <a:off x="3535725" y="1403700"/>
            <a:ext cx="4270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59" name="Google Shape;259;p36"/>
          <p:cNvSpPr txBox="1"/>
          <p:nvPr>
            <p:ph idx="3" type="title"/>
          </p:nvPr>
        </p:nvSpPr>
        <p:spPr>
          <a:xfrm>
            <a:off x="3535675" y="2273525"/>
            <a:ext cx="4270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0" name="Google Shape;260;p36"/>
          <p:cNvSpPr txBox="1"/>
          <p:nvPr>
            <p:ph idx="4" type="title"/>
          </p:nvPr>
        </p:nvSpPr>
        <p:spPr>
          <a:xfrm>
            <a:off x="3535675" y="3152225"/>
            <a:ext cx="42702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1" name="Google Shape;261;p36"/>
          <p:cNvSpPr txBox="1"/>
          <p:nvPr>
            <p:ph idx="5" type="title"/>
          </p:nvPr>
        </p:nvSpPr>
        <p:spPr>
          <a:xfrm>
            <a:off x="3535675" y="4036300"/>
            <a:ext cx="42768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262" name="Google Shape;262;p36"/>
          <p:cNvSpPr txBox="1"/>
          <p:nvPr>
            <p:ph idx="1" type="subTitle"/>
          </p:nvPr>
        </p:nvSpPr>
        <p:spPr>
          <a:xfrm>
            <a:off x="2438400" y="1403700"/>
            <a:ext cx="937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3" name="Google Shape;263;p36"/>
          <p:cNvSpPr txBox="1"/>
          <p:nvPr>
            <p:ph idx="6" type="subTitle"/>
          </p:nvPr>
        </p:nvSpPr>
        <p:spPr>
          <a:xfrm>
            <a:off x="2438400" y="22735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4" name="Google Shape;264;p36"/>
          <p:cNvSpPr txBox="1"/>
          <p:nvPr>
            <p:ph idx="7" type="subTitle"/>
          </p:nvPr>
        </p:nvSpPr>
        <p:spPr>
          <a:xfrm>
            <a:off x="2440950" y="3152225"/>
            <a:ext cx="9348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65" name="Google Shape;265;p36"/>
          <p:cNvSpPr txBox="1"/>
          <p:nvPr>
            <p:ph idx="8" type="subTitle"/>
          </p:nvPr>
        </p:nvSpPr>
        <p:spPr>
          <a:xfrm>
            <a:off x="2438400" y="40282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cxnSp>
        <p:nvCxnSpPr>
          <p:cNvPr id="266" name="Google Shape;266;p36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7" name="Google Shape;267;p36"/>
          <p:cNvSpPr txBox="1"/>
          <p:nvPr>
            <p:ph idx="9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8" name="Google Shape;268;p36"/>
          <p:cNvSpPr txBox="1"/>
          <p:nvPr>
            <p:ph idx="1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69" name="Google Shape;269;p36"/>
          <p:cNvSpPr txBox="1"/>
          <p:nvPr>
            <p:ph idx="1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am">
  <p:cSld name="TITLE_3"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7"/>
          <p:cNvSpPr/>
          <p:nvPr>
            <p:ph idx="2" type="pic"/>
          </p:nvPr>
        </p:nvSpPr>
        <p:spPr>
          <a:xfrm>
            <a:off x="6876275" y="1984258"/>
            <a:ext cx="17070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272" name="Google Shape;272;p37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273" name="Google Shape;273;p37"/>
          <p:cNvSpPr txBox="1"/>
          <p:nvPr>
            <p:ph idx="3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"/>
              <a:buNone/>
              <a:defRPr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cxnSp>
        <p:nvCxnSpPr>
          <p:cNvPr id="274" name="Google Shape;274;p37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7"/>
          <p:cNvSpPr txBox="1"/>
          <p:nvPr>
            <p:ph idx="4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6" name="Google Shape;276;p37"/>
          <p:cNvSpPr txBox="1"/>
          <p:nvPr>
            <p:ph idx="5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7" name="Google Shape;277;p37"/>
          <p:cNvSpPr txBox="1"/>
          <p:nvPr>
            <p:ph idx="6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78" name="Google Shape;278;p37"/>
          <p:cNvSpPr/>
          <p:nvPr>
            <p:ph idx="7" type="pic"/>
          </p:nvPr>
        </p:nvSpPr>
        <p:spPr>
          <a:xfrm>
            <a:off x="228500" y="1984331"/>
            <a:ext cx="2048100" cy="2333100"/>
          </a:xfrm>
          <a:prstGeom prst="rect">
            <a:avLst/>
          </a:prstGeom>
          <a:noFill/>
          <a:ln>
            <a:noFill/>
          </a:ln>
        </p:spPr>
      </p:sp>
      <p:sp>
        <p:nvSpPr>
          <p:cNvPr id="279" name="Google Shape;279;p37"/>
          <p:cNvSpPr/>
          <p:nvPr>
            <p:ph idx="8" type="pic"/>
          </p:nvPr>
        </p:nvSpPr>
        <p:spPr>
          <a:xfrm>
            <a:off x="2441450" y="1984331"/>
            <a:ext cx="2052900" cy="2333100"/>
          </a:xfrm>
          <a:prstGeom prst="rect">
            <a:avLst/>
          </a:prstGeom>
          <a:noFill/>
          <a:ln>
            <a:noFill/>
          </a:ln>
        </p:spPr>
      </p:sp>
      <p:sp>
        <p:nvSpPr>
          <p:cNvPr id="280" name="Google Shape;280;p37"/>
          <p:cNvSpPr/>
          <p:nvPr>
            <p:ph idx="9" type="pic"/>
          </p:nvPr>
        </p:nvSpPr>
        <p:spPr>
          <a:xfrm>
            <a:off x="4658875" y="1984075"/>
            <a:ext cx="20391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281" name="Google Shape;281;p37"/>
          <p:cNvSpPr txBox="1"/>
          <p:nvPr>
            <p:ph idx="1" type="subTitle"/>
          </p:nvPr>
        </p:nvSpPr>
        <p:spPr>
          <a:xfrm>
            <a:off x="228600" y="4569975"/>
            <a:ext cx="20481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2" name="Google Shape;282;p37"/>
          <p:cNvSpPr txBox="1"/>
          <p:nvPr>
            <p:ph idx="13" type="subTitle"/>
          </p:nvPr>
        </p:nvSpPr>
        <p:spPr>
          <a:xfrm>
            <a:off x="2434475" y="4569975"/>
            <a:ext cx="20481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3" name="Google Shape;283;p37"/>
          <p:cNvSpPr txBox="1"/>
          <p:nvPr>
            <p:ph idx="14" type="subTitle"/>
          </p:nvPr>
        </p:nvSpPr>
        <p:spPr>
          <a:xfrm>
            <a:off x="4658875" y="4569975"/>
            <a:ext cx="20481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4" name="Google Shape;284;p37"/>
          <p:cNvSpPr txBox="1"/>
          <p:nvPr>
            <p:ph idx="15" type="subTitle"/>
          </p:nvPr>
        </p:nvSpPr>
        <p:spPr>
          <a:xfrm>
            <a:off x="6864750" y="4569975"/>
            <a:ext cx="1725600" cy="33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"/>
              <a:buNone/>
              <a:defRPr sz="900">
                <a:latin typeface="Lexend"/>
                <a:ea typeface="Lexend"/>
                <a:cs typeface="Lexend"/>
                <a:sym typeface="Lexe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Lexend"/>
              <a:buNone/>
              <a:defRPr>
                <a:latin typeface="Lexend"/>
                <a:ea typeface="Lexend"/>
                <a:cs typeface="Lexend"/>
                <a:sym typeface="Lexend"/>
              </a:defRPr>
            </a:lvl9pPr>
          </a:lstStyle>
          <a:p/>
        </p:txBody>
      </p:sp>
      <p:sp>
        <p:nvSpPr>
          <p:cNvPr id="285" name="Google Shape;285;p37"/>
          <p:cNvSpPr txBox="1"/>
          <p:nvPr>
            <p:ph idx="16" type="subTitle"/>
          </p:nvPr>
        </p:nvSpPr>
        <p:spPr>
          <a:xfrm>
            <a:off x="224125" y="4317425"/>
            <a:ext cx="20481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286" name="Google Shape;286;p37"/>
          <p:cNvSpPr txBox="1"/>
          <p:nvPr>
            <p:ph idx="17" type="subTitle"/>
          </p:nvPr>
        </p:nvSpPr>
        <p:spPr>
          <a:xfrm>
            <a:off x="2441475" y="4317425"/>
            <a:ext cx="20529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287" name="Google Shape;287;p37"/>
          <p:cNvSpPr txBox="1"/>
          <p:nvPr>
            <p:ph idx="18" type="subTitle"/>
          </p:nvPr>
        </p:nvSpPr>
        <p:spPr>
          <a:xfrm>
            <a:off x="4653113" y="4317425"/>
            <a:ext cx="20529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  <p:sp>
        <p:nvSpPr>
          <p:cNvPr id="288" name="Google Shape;288;p37"/>
          <p:cNvSpPr txBox="1"/>
          <p:nvPr>
            <p:ph idx="19" type="subTitle"/>
          </p:nvPr>
        </p:nvSpPr>
        <p:spPr>
          <a:xfrm>
            <a:off x="6876275" y="4329650"/>
            <a:ext cx="1707000" cy="30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erriweather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siness Data">
  <p:cSld name="CUSTOM_4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0" name="Google Shape;290;p38"/>
          <p:cNvCxnSpPr/>
          <p:nvPr/>
        </p:nvCxnSpPr>
        <p:spPr>
          <a:xfrm>
            <a:off x="-125" y="1984025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1" name="Google Shape;291;p38"/>
          <p:cNvCxnSpPr/>
          <p:nvPr/>
        </p:nvCxnSpPr>
        <p:spPr>
          <a:xfrm>
            <a:off x="-125" y="2960983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2" name="Google Shape;292;p38"/>
          <p:cNvCxnSpPr/>
          <p:nvPr/>
        </p:nvCxnSpPr>
        <p:spPr>
          <a:xfrm>
            <a:off x="-125" y="3937942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3" name="Google Shape;293;p38"/>
          <p:cNvCxnSpPr/>
          <p:nvPr/>
        </p:nvCxnSpPr>
        <p:spPr>
          <a:xfrm>
            <a:off x="-125" y="4914900"/>
            <a:ext cx="85863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4" name="Google Shape;294;p38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cxnSp>
        <p:nvCxnSpPr>
          <p:cNvPr id="295" name="Google Shape;295;p38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6" name="Google Shape;296;p38"/>
          <p:cNvSpPr txBox="1"/>
          <p:nvPr>
            <p:ph idx="2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7" name="Google Shape;297;p38"/>
          <p:cNvSpPr txBox="1"/>
          <p:nvPr>
            <p:ph idx="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299" name="Google Shape;299;p38"/>
          <p:cNvSpPr txBox="1"/>
          <p:nvPr>
            <p:ph idx="5" type="title"/>
          </p:nvPr>
        </p:nvSpPr>
        <p:spPr>
          <a:xfrm>
            <a:off x="2276875" y="1018150"/>
            <a:ext cx="42336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0" name="Google Shape;300;p38"/>
          <p:cNvSpPr txBox="1"/>
          <p:nvPr>
            <p:ph idx="6" type="title"/>
          </p:nvPr>
        </p:nvSpPr>
        <p:spPr>
          <a:xfrm>
            <a:off x="2276875" y="2961000"/>
            <a:ext cx="42336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1" name="Google Shape;301;p38"/>
          <p:cNvSpPr txBox="1"/>
          <p:nvPr>
            <p:ph idx="7" type="title"/>
          </p:nvPr>
        </p:nvSpPr>
        <p:spPr>
          <a:xfrm>
            <a:off x="2283475" y="3943850"/>
            <a:ext cx="4233600" cy="9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2" name="Google Shape;302;p38"/>
          <p:cNvSpPr txBox="1"/>
          <p:nvPr>
            <p:ph idx="8" type="title"/>
          </p:nvPr>
        </p:nvSpPr>
        <p:spPr>
          <a:xfrm>
            <a:off x="2276875" y="1984025"/>
            <a:ext cx="42336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3" name="Google Shape;303;p38"/>
          <p:cNvSpPr txBox="1"/>
          <p:nvPr>
            <p:ph idx="9" type="title"/>
          </p:nvPr>
        </p:nvSpPr>
        <p:spPr>
          <a:xfrm>
            <a:off x="228600" y="1007225"/>
            <a:ext cx="20481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4" name="Google Shape;304;p38"/>
          <p:cNvSpPr txBox="1"/>
          <p:nvPr>
            <p:ph idx="13" type="title"/>
          </p:nvPr>
        </p:nvSpPr>
        <p:spPr>
          <a:xfrm>
            <a:off x="228600" y="1984025"/>
            <a:ext cx="20481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5" name="Google Shape;305;p38"/>
          <p:cNvSpPr txBox="1"/>
          <p:nvPr>
            <p:ph idx="14" type="title"/>
          </p:nvPr>
        </p:nvSpPr>
        <p:spPr>
          <a:xfrm>
            <a:off x="228600" y="2966525"/>
            <a:ext cx="2048100" cy="97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306" name="Google Shape;306;p38"/>
          <p:cNvSpPr txBox="1"/>
          <p:nvPr>
            <p:ph idx="15" type="title"/>
          </p:nvPr>
        </p:nvSpPr>
        <p:spPr>
          <a:xfrm>
            <a:off x="228600" y="3938100"/>
            <a:ext cx="2048100" cy="97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Merriweather"/>
              <a:buNone/>
              <a:defRPr sz="3600"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allery 2">
  <p:cSld name="CUSTOM_5"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/>
          <p:nvPr>
            <p:ph idx="2" type="pic"/>
          </p:nvPr>
        </p:nvSpPr>
        <p:spPr>
          <a:xfrm>
            <a:off x="6875200" y="2571758"/>
            <a:ext cx="17070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09" name="Google Shape;309;p39"/>
          <p:cNvSpPr/>
          <p:nvPr>
            <p:ph idx="3" type="pic"/>
          </p:nvPr>
        </p:nvSpPr>
        <p:spPr>
          <a:xfrm>
            <a:off x="4486003" y="818401"/>
            <a:ext cx="4096200" cy="15885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10" name="Google Shape;310;p39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11" name="Google Shape;311;p39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2" name="Google Shape;312;p39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3" name="Google Shape;313;p39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14" name="Google Shape;314;p39"/>
          <p:cNvSpPr/>
          <p:nvPr>
            <p:ph idx="6" type="pic"/>
          </p:nvPr>
        </p:nvSpPr>
        <p:spPr>
          <a:xfrm>
            <a:off x="228500" y="818404"/>
            <a:ext cx="2048100" cy="1588500"/>
          </a:xfrm>
          <a:prstGeom prst="rect">
            <a:avLst/>
          </a:prstGeom>
          <a:noFill/>
          <a:ln>
            <a:noFill/>
          </a:ln>
        </p:spPr>
      </p:sp>
      <p:sp>
        <p:nvSpPr>
          <p:cNvPr id="315" name="Google Shape;315;p39"/>
          <p:cNvSpPr/>
          <p:nvPr>
            <p:ph idx="7" type="pic"/>
          </p:nvPr>
        </p:nvSpPr>
        <p:spPr>
          <a:xfrm>
            <a:off x="233000" y="2571750"/>
            <a:ext cx="2039100" cy="2345400"/>
          </a:xfrm>
          <a:prstGeom prst="rect">
            <a:avLst/>
          </a:prstGeom>
          <a:noFill/>
          <a:ln>
            <a:noFill/>
          </a:ln>
        </p:spPr>
      </p:sp>
      <p:sp>
        <p:nvSpPr>
          <p:cNvPr id="316" name="Google Shape;316;p39"/>
          <p:cNvSpPr txBox="1"/>
          <p:nvPr>
            <p:ph idx="8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17" name="Google Shape;317;p39"/>
          <p:cNvSpPr/>
          <p:nvPr>
            <p:ph idx="9" type="pic"/>
          </p:nvPr>
        </p:nvSpPr>
        <p:spPr>
          <a:xfrm>
            <a:off x="2441450" y="2571750"/>
            <a:ext cx="2052900" cy="2345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blem / Solution">
  <p:cSld name="CUSTOM_6"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0"/>
          <p:cNvSpPr/>
          <p:nvPr>
            <p:ph idx="2" type="pic"/>
          </p:nvPr>
        </p:nvSpPr>
        <p:spPr>
          <a:xfrm>
            <a:off x="228600" y="2559650"/>
            <a:ext cx="3914100" cy="2352000"/>
          </a:xfrm>
          <a:prstGeom prst="rect">
            <a:avLst/>
          </a:prstGeom>
          <a:noFill/>
          <a:ln>
            <a:noFill/>
          </a:ln>
        </p:spPr>
      </p:sp>
      <p:sp>
        <p:nvSpPr>
          <p:cNvPr id="320" name="Google Shape;320;p40"/>
          <p:cNvSpPr/>
          <p:nvPr>
            <p:ph idx="3" type="pic"/>
          </p:nvPr>
        </p:nvSpPr>
        <p:spPr>
          <a:xfrm>
            <a:off x="4658875" y="219850"/>
            <a:ext cx="3319200" cy="2352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21" name="Google Shape;321;p40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2" name="Google Shape;322;p40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3" name="Google Shape;323;p40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4" name="Google Shape;324;p40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25" name="Google Shape;325;p40"/>
          <p:cNvSpPr txBox="1"/>
          <p:nvPr>
            <p:ph idx="6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26" name="Google Shape;326;p40"/>
          <p:cNvSpPr txBox="1"/>
          <p:nvPr>
            <p:ph idx="7" type="title"/>
          </p:nvPr>
        </p:nvSpPr>
        <p:spPr>
          <a:xfrm>
            <a:off x="4669800" y="2656800"/>
            <a:ext cx="2036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27" name="Google Shape;327;p40"/>
          <p:cNvSpPr txBox="1"/>
          <p:nvPr>
            <p:ph idx="1" type="body"/>
          </p:nvPr>
        </p:nvSpPr>
        <p:spPr>
          <a:xfrm>
            <a:off x="4658875" y="3030300"/>
            <a:ext cx="3148800" cy="18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8" name="Google Shape;328;p40"/>
          <p:cNvSpPr txBox="1"/>
          <p:nvPr>
            <p:ph idx="8" type="title"/>
          </p:nvPr>
        </p:nvSpPr>
        <p:spPr>
          <a:xfrm>
            <a:off x="234600" y="818400"/>
            <a:ext cx="22068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29" name="Google Shape;329;p40"/>
          <p:cNvSpPr txBox="1"/>
          <p:nvPr>
            <p:ph idx="9" type="body"/>
          </p:nvPr>
        </p:nvSpPr>
        <p:spPr>
          <a:xfrm>
            <a:off x="229850" y="1328800"/>
            <a:ext cx="3148800" cy="10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●"/>
              <a:defRPr>
                <a:solidFill>
                  <a:schemeClr val="dk2"/>
                </a:solidFill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○"/>
              <a:defRPr>
                <a:solidFill>
                  <a:schemeClr val="dk2"/>
                </a:solidFill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Lexend Light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search / Finding">
  <p:cSld name="CUSTOM_7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1"/>
          <p:cNvSpPr/>
          <p:nvPr>
            <p:ph idx="2" type="pic"/>
          </p:nvPr>
        </p:nvSpPr>
        <p:spPr>
          <a:xfrm>
            <a:off x="228600" y="1984250"/>
            <a:ext cx="2517600" cy="29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32" name="Google Shape;332;p41"/>
          <p:cNvSpPr/>
          <p:nvPr>
            <p:ph idx="3" type="pic"/>
          </p:nvPr>
        </p:nvSpPr>
        <p:spPr>
          <a:xfrm>
            <a:off x="2972440" y="1984250"/>
            <a:ext cx="2623500" cy="2927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33" name="Google Shape;333;p41"/>
          <p:cNvCxnSpPr/>
          <p:nvPr/>
        </p:nvCxnSpPr>
        <p:spPr>
          <a:xfrm>
            <a:off x="8586257" y="1"/>
            <a:ext cx="0" cy="5144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34" name="Google Shape;334;p41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5" name="Google Shape;335;p41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500"/>
              <a:buFont typeface="Merriweather Light"/>
              <a:buNone/>
              <a:defRPr sz="1500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6" name="Google Shape;336;p41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700"/>
              <a:buFont typeface="Lexend Light"/>
              <a:buNone/>
              <a:defRPr sz="700">
                <a:solidFill>
                  <a:schemeClr val="accent2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337" name="Google Shape;337;p41"/>
          <p:cNvSpPr txBox="1"/>
          <p:nvPr>
            <p:ph idx="6" type="title"/>
          </p:nvPr>
        </p:nvSpPr>
        <p:spPr>
          <a:xfrm>
            <a:off x="239525" y="818400"/>
            <a:ext cx="31392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Font typeface="Merriweather Ligh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None/>
              <a:defRPr/>
            </a:lvl9pPr>
          </a:lstStyle>
          <a:p/>
        </p:txBody>
      </p:sp>
      <p:sp>
        <p:nvSpPr>
          <p:cNvPr id="338" name="Google Shape;338;p41"/>
          <p:cNvSpPr txBox="1"/>
          <p:nvPr>
            <p:ph idx="7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None/>
              <a:defRPr sz="900">
                <a:latin typeface="Lexend Light"/>
                <a:ea typeface="Lexend Light"/>
                <a:cs typeface="Lexend Light"/>
                <a:sym typeface="Lexend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9" name="Google Shape;339;p41"/>
          <p:cNvSpPr/>
          <p:nvPr>
            <p:ph idx="8" type="pic"/>
          </p:nvPr>
        </p:nvSpPr>
        <p:spPr>
          <a:xfrm>
            <a:off x="5760651" y="1984250"/>
            <a:ext cx="2822700" cy="2927400"/>
          </a:xfrm>
          <a:prstGeom prst="rect">
            <a:avLst/>
          </a:prstGeom>
          <a:noFill/>
          <a:ln>
            <a:noFill/>
          </a:ln>
        </p:spPr>
      </p:sp>
      <p:sp>
        <p:nvSpPr>
          <p:cNvPr id="340" name="Google Shape;340;p41"/>
          <p:cNvSpPr txBox="1"/>
          <p:nvPr>
            <p:ph idx="1" type="body"/>
          </p:nvPr>
        </p:nvSpPr>
        <p:spPr>
          <a:xfrm>
            <a:off x="4494275" y="219850"/>
            <a:ext cx="3319200" cy="1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●"/>
              <a:defRPr sz="1200">
                <a:solidFill>
                  <a:schemeClr val="dk2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○"/>
              <a:defRPr sz="1200">
                <a:solidFill>
                  <a:schemeClr val="dk2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Lexend Light"/>
              <a:buChar char="■"/>
              <a:defRPr sz="12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SzPts val="900"/>
              <a:buChar char="●"/>
              <a:defRPr/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SzPts val="900"/>
              <a:buChar char="○"/>
              <a:defRPr/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SzPts val="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9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1" Type="http://schemas.openxmlformats.org/officeDocument/2006/relationships/theme" Target="../theme/theme2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28600" y="219850"/>
            <a:ext cx="5962800" cy="82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Merriweather Light"/>
              <a:buNone/>
              <a:defRPr sz="30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658875" y="1403700"/>
            <a:ext cx="4256400" cy="206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indent="-28575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indent="-28575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indent="-28575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indent="-28575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indent="-28575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indent="-28575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●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indent="-28575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○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indent="-28575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Lexend Light"/>
              <a:buChar char="■"/>
              <a:defRPr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44">
          <p15:clr>
            <a:srgbClr val="E46962"/>
          </p15:clr>
        </p15:guide>
        <p15:guide id="2" pos="734">
          <p15:clr>
            <a:srgbClr val="E46962"/>
          </p15:clr>
        </p15:guide>
        <p15:guide id="3" pos="835">
          <p15:clr>
            <a:srgbClr val="E46962"/>
          </p15:clr>
        </p15:guide>
        <p15:guide id="4" pos="245">
          <p15:clr>
            <a:srgbClr val="E46962"/>
          </p15:clr>
        </p15:guide>
        <p15:guide id="5" pos="1538">
          <p15:clr>
            <a:srgbClr val="E46962"/>
          </p15:clr>
        </p15:guide>
        <p15:guide id="6" pos="2128">
          <p15:clr>
            <a:srgbClr val="E46962"/>
          </p15:clr>
        </p15:guide>
        <p15:guide id="7" orient="horz" pos="326">
          <p15:clr>
            <a:srgbClr val="E46962"/>
          </p15:clr>
        </p15:guide>
        <p15:guide id="8" orient="horz" pos="138">
          <p15:clr>
            <a:srgbClr val="E46962"/>
          </p15:clr>
        </p15:guide>
        <p15:guide id="9" orient="horz" pos="516">
          <p15:clr>
            <a:srgbClr val="E46962"/>
          </p15:clr>
        </p15:guide>
        <p15:guide id="10" orient="horz" pos="884">
          <p15:clr>
            <a:srgbClr val="E46962"/>
          </p15:clr>
        </p15:guide>
        <p15:guide id="11" orient="horz" pos="1250">
          <p15:clr>
            <a:srgbClr val="E46962"/>
          </p15:clr>
        </p15:guide>
        <p15:guide id="12" orient="horz" pos="1620">
          <p15:clr>
            <a:srgbClr val="E46962"/>
          </p15:clr>
        </p15:guide>
        <p15:guide id="13" orient="horz" pos="3097">
          <p15:clr>
            <a:srgbClr val="E46962"/>
          </p15:clr>
        </p15:guide>
        <p15:guide id="14" pos="2831">
          <p15:clr>
            <a:srgbClr val="E46962"/>
          </p15:clr>
        </p15:guide>
        <p15:guide id="15" pos="3525">
          <p15:clr>
            <a:srgbClr val="E46962"/>
          </p15:clr>
        </p15:guide>
        <p15:guide id="16" pos="3629">
          <p15:clr>
            <a:srgbClr val="E46962"/>
          </p15:clr>
        </p15:guide>
        <p15:guide id="17" pos="4219">
          <p15:clr>
            <a:srgbClr val="E46962"/>
          </p15:clr>
        </p15:guide>
        <p15:guide id="18" pos="4332">
          <p15:clr>
            <a:srgbClr val="E46962"/>
          </p15:clr>
        </p15:guide>
        <p15:guide id="19" pos="4922">
          <p15:clr>
            <a:srgbClr val="E46962"/>
          </p15:clr>
        </p15:guide>
        <p15:guide id="20" pos="5026">
          <p15:clr>
            <a:srgbClr val="E46962"/>
          </p15:clr>
        </p15:guide>
        <p15:guide id="21" pos="2241">
          <p15:clr>
            <a:srgbClr val="E46962"/>
          </p15:clr>
        </p15:guide>
        <p15:guide id="22" pos="2935">
          <p15:clr>
            <a:srgbClr val="E46962"/>
          </p15:clr>
        </p15:guide>
        <p15:guide id="23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14.gif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3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TGgA9CJMfiYZbxpgGCmuMXh0Oc8rWp7K/view" TargetMode="External"/><Relationship Id="rId4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://drive.google.com/file/d/1echUu26cpgNuy7LwDzF278X235YAhkSs/view" TargetMode="External"/><Relationship Id="rId4" Type="http://schemas.openxmlformats.org/officeDocument/2006/relationships/image" Target="../media/image10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gif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42"/>
          <p:cNvSpPr txBox="1"/>
          <p:nvPr>
            <p:ph type="title"/>
          </p:nvPr>
        </p:nvSpPr>
        <p:spPr>
          <a:xfrm>
            <a:off x="0" y="188925"/>
            <a:ext cx="9144000" cy="200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6619"/>
              <a:t>3D Print Floral Design </a:t>
            </a:r>
            <a:endParaRPr sz="5820"/>
          </a:p>
        </p:txBody>
      </p:sp>
      <p:sp>
        <p:nvSpPr>
          <p:cNvPr id="346" name="Google Shape;346;p42"/>
          <p:cNvSpPr txBox="1"/>
          <p:nvPr>
            <p:ph idx="1" type="subTitle"/>
          </p:nvPr>
        </p:nvSpPr>
        <p:spPr>
          <a:xfrm>
            <a:off x="4658775" y="3852375"/>
            <a:ext cx="4256400" cy="89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Presented by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Macy Varga &amp; Vedi Vartani</a:t>
            </a:r>
            <a:endParaRPr sz="2400"/>
          </a:p>
        </p:txBody>
      </p:sp>
      <p:pic>
        <p:nvPicPr>
          <p:cNvPr id="347" name="Google Shape;347;p42" title="floral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84250"/>
            <a:ext cx="4658774" cy="2620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1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448" name="Google Shape;448;p51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449" name="Google Shape;449;p51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#9</a:t>
            </a:r>
            <a:endParaRPr/>
          </a:p>
        </p:txBody>
      </p:sp>
      <p:sp>
        <p:nvSpPr>
          <p:cNvPr id="450" name="Google Shape;450;p51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451" name="Google Shape;451;p51"/>
          <p:cNvSpPr txBox="1"/>
          <p:nvPr>
            <p:ph idx="7" type="body"/>
          </p:nvPr>
        </p:nvSpPr>
        <p:spPr>
          <a:xfrm>
            <a:off x="314025" y="851050"/>
            <a:ext cx="45357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Central control for both manual (button) and automatic (light sensor) modes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Mode selected via macros</a:t>
            </a:r>
            <a:endParaRPr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/>
              <a:t>#define USE_PMOD_BTN –&gt; manual</a:t>
            </a:r>
            <a:endParaRPr/>
          </a:p>
          <a:p>
            <a:pPr indent="-2857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○"/>
            </a:pPr>
            <a:r>
              <a:rPr lang="en"/>
              <a:t>#define USE_PMOD_ALS –&gt; automatic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Only one mode can be active at a time to avoid conflicts</a:t>
            </a:r>
            <a:endParaRPr/>
          </a:p>
        </p:txBody>
      </p:sp>
      <p:sp>
        <p:nvSpPr>
          <p:cNvPr id="452" name="Google Shape;452;p51"/>
          <p:cNvSpPr txBox="1"/>
          <p:nvPr>
            <p:ph idx="8" type="body"/>
          </p:nvPr>
        </p:nvSpPr>
        <p:spPr>
          <a:xfrm>
            <a:off x="228605" y="2691475"/>
            <a:ext cx="46179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SysTick_Delay_Init() - microsecond timing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PWM1_3_Init() - 50Hz PWM on PF2, starts at closed position (1875 ticks)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EduBase_LEDs_Init() - visual feedback</a:t>
            </a:r>
            <a:endParaRPr/>
          </a:p>
        </p:txBody>
      </p:sp>
      <p:sp>
        <p:nvSpPr>
          <p:cNvPr id="453" name="Google Shape;453;p51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Initialization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54" name="Google Shape;454;p51"/>
          <p:cNvSpPr txBox="1"/>
          <p:nvPr>
            <p:ph idx="6" type="subTitle"/>
          </p:nvPr>
        </p:nvSpPr>
        <p:spPr>
          <a:xfrm>
            <a:off x="233700" y="517150"/>
            <a:ext cx="20379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Logic (main.c)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52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460" name="Google Shape;460;p52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461" name="Google Shape;461;p52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#10</a:t>
            </a:r>
            <a:endParaRPr/>
          </a:p>
        </p:txBody>
      </p:sp>
      <p:sp>
        <p:nvSpPr>
          <p:cNvPr id="462" name="Google Shape;462;p52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463" name="Google Shape;463;p52"/>
          <p:cNvSpPr txBox="1"/>
          <p:nvPr>
            <p:ph idx="7" type="body"/>
          </p:nvPr>
        </p:nvSpPr>
        <p:spPr>
          <a:xfrm>
            <a:off x="309850" y="1203825"/>
            <a:ext cx="45357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PMOD BTN (PA2-PA5)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PMOD_BTN_Interrupt_Init() sets up GPIO interrupts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Rising-edge interrupts trigger PMOD_BTN_Handler()</a:t>
            </a:r>
            <a:endParaRPr/>
          </a:p>
        </p:txBody>
      </p:sp>
      <p:sp>
        <p:nvSpPr>
          <p:cNvPr id="464" name="Google Shape;464;p52"/>
          <p:cNvSpPr txBox="1"/>
          <p:nvPr>
            <p:ph idx="8" type="body"/>
          </p:nvPr>
        </p:nvSpPr>
        <p:spPr>
          <a:xfrm>
            <a:off x="228600" y="2691475"/>
            <a:ext cx="46179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BTN0 → Close flower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BTN1 → Bloom flower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Duty cycle adjusted via PWM1_3_SetDuty()</a:t>
            </a:r>
            <a:endParaRPr/>
          </a:p>
        </p:txBody>
      </p:sp>
      <p:sp>
        <p:nvSpPr>
          <p:cNvPr id="465" name="Google Shape;465;p52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Control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66" name="Google Shape;466;p52"/>
          <p:cNvSpPr txBox="1"/>
          <p:nvPr>
            <p:ph idx="6" type="subTitle"/>
          </p:nvPr>
        </p:nvSpPr>
        <p:spPr>
          <a:xfrm>
            <a:off x="229525" y="869925"/>
            <a:ext cx="2278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Interrupt-Driven Input</a:t>
            </a:r>
            <a:endParaRPr/>
          </a:p>
        </p:txBody>
      </p:sp>
      <p:sp>
        <p:nvSpPr>
          <p:cNvPr id="467" name="Google Shape;467;p52"/>
          <p:cNvSpPr txBox="1"/>
          <p:nvPr>
            <p:ph idx="8" type="body"/>
          </p:nvPr>
        </p:nvSpPr>
        <p:spPr>
          <a:xfrm>
            <a:off x="314025" y="4207650"/>
            <a:ext cx="46179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Stay idle; all control handled via interrupts</a:t>
            </a:r>
            <a:endParaRPr/>
          </a:p>
        </p:txBody>
      </p:sp>
      <p:sp>
        <p:nvSpPr>
          <p:cNvPr id="468" name="Google Shape;468;p52"/>
          <p:cNvSpPr txBox="1"/>
          <p:nvPr>
            <p:ph idx="1" type="subTitle"/>
          </p:nvPr>
        </p:nvSpPr>
        <p:spPr>
          <a:xfrm>
            <a:off x="314025" y="3869950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Loop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469" name="Google Shape;469;p52"/>
          <p:cNvCxnSpPr/>
          <p:nvPr/>
        </p:nvCxnSpPr>
        <p:spPr>
          <a:xfrm flipH="1" rot="10800000">
            <a:off x="-10200" y="3729900"/>
            <a:ext cx="86037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70" name="Google Shape;470;p52"/>
          <p:cNvSpPr txBox="1"/>
          <p:nvPr/>
        </p:nvSpPr>
        <p:spPr>
          <a:xfrm>
            <a:off x="229525" y="517150"/>
            <a:ext cx="33276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MANUAL MODE </a:t>
            </a:r>
            <a:r>
              <a:rPr lang="en" sz="1500">
                <a:solidFill>
                  <a:schemeClr val="dk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(button control)</a:t>
            </a:r>
            <a:endParaRPr sz="1500">
              <a:solidFill>
                <a:schemeClr val="dk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3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476" name="Google Shape;476;p53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477" name="Google Shape;477;p53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#11</a:t>
            </a:r>
            <a:endParaRPr/>
          </a:p>
        </p:txBody>
      </p:sp>
      <p:sp>
        <p:nvSpPr>
          <p:cNvPr id="478" name="Google Shape;478;p53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479" name="Google Shape;479;p53"/>
          <p:cNvSpPr txBox="1"/>
          <p:nvPr>
            <p:ph idx="7" type="body"/>
          </p:nvPr>
        </p:nvSpPr>
        <p:spPr>
          <a:xfrm>
            <a:off x="309850" y="1203825"/>
            <a:ext cx="45357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Poll PMOD_ALS_Read() every 300ms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Light &gt; 100 → open flower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Light &lt; 100 → keep closed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EduBase LEDs show top 4 bits of light value</a:t>
            </a:r>
            <a:endParaRPr/>
          </a:p>
        </p:txBody>
      </p:sp>
      <p:sp>
        <p:nvSpPr>
          <p:cNvPr id="480" name="Google Shape;480;p53"/>
          <p:cNvSpPr txBox="1"/>
          <p:nvPr>
            <p:ph idx="8" type="body"/>
          </p:nvPr>
        </p:nvSpPr>
        <p:spPr>
          <a:xfrm>
            <a:off x="228600" y="2691475"/>
            <a:ext cx="46179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S</a:t>
            </a:r>
            <a:r>
              <a:rPr lang="en"/>
              <a:t>SI2_Init() configures PB4 (SCLK), PB5 (CS), PB6 (MISO)</a:t>
            </a:r>
            <a:endParaRPr/>
          </a:p>
        </p:txBody>
      </p:sp>
      <p:sp>
        <p:nvSpPr>
          <p:cNvPr id="481" name="Google Shape;481;p53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SPI Setup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82" name="Google Shape;482;p53"/>
          <p:cNvSpPr txBox="1"/>
          <p:nvPr>
            <p:ph idx="6" type="subTitle"/>
          </p:nvPr>
        </p:nvSpPr>
        <p:spPr>
          <a:xfrm>
            <a:off x="229525" y="869925"/>
            <a:ext cx="2278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Light-Based Control</a:t>
            </a:r>
            <a:endParaRPr/>
          </a:p>
        </p:txBody>
      </p:sp>
      <p:sp>
        <p:nvSpPr>
          <p:cNvPr id="483" name="Google Shape;483;p53"/>
          <p:cNvSpPr txBox="1"/>
          <p:nvPr>
            <p:ph idx="8" type="body"/>
          </p:nvPr>
        </p:nvSpPr>
        <p:spPr>
          <a:xfrm>
            <a:off x="314025" y="4207650"/>
            <a:ext cx="46179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Uses SysTick_Delay1ms() and SysTick_Delay1us() for stability</a:t>
            </a:r>
            <a:endParaRPr/>
          </a:p>
        </p:txBody>
      </p:sp>
      <p:sp>
        <p:nvSpPr>
          <p:cNvPr id="484" name="Google Shape;484;p53"/>
          <p:cNvSpPr txBox="1"/>
          <p:nvPr>
            <p:ph idx="1" type="subTitle"/>
          </p:nvPr>
        </p:nvSpPr>
        <p:spPr>
          <a:xfrm>
            <a:off x="314025" y="3869950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485" name="Google Shape;485;p53"/>
          <p:cNvCxnSpPr/>
          <p:nvPr/>
        </p:nvCxnSpPr>
        <p:spPr>
          <a:xfrm flipH="1" rot="10800000">
            <a:off x="-10200" y="3729900"/>
            <a:ext cx="86037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6" name="Google Shape;486;p53"/>
          <p:cNvSpPr txBox="1"/>
          <p:nvPr/>
        </p:nvSpPr>
        <p:spPr>
          <a:xfrm>
            <a:off x="229525" y="517150"/>
            <a:ext cx="5179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AUTOMATIC</a:t>
            </a:r>
            <a:r>
              <a:rPr lang="en" sz="15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 MODE </a:t>
            </a:r>
            <a:r>
              <a:rPr lang="en" sz="1500">
                <a:solidFill>
                  <a:schemeClr val="dk1"/>
                </a:solidFill>
                <a:latin typeface="Merriweather SemiBold"/>
                <a:ea typeface="Merriweather SemiBold"/>
                <a:cs typeface="Merriweather SemiBold"/>
                <a:sym typeface="Merriweather SemiBold"/>
              </a:rPr>
              <a:t>(light sensor)</a:t>
            </a:r>
            <a:endParaRPr sz="1500">
              <a:solidFill>
                <a:schemeClr val="dk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54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492" name="Google Shape;492;p54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493" name="Google Shape;493;p54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#12</a:t>
            </a:r>
            <a:endParaRPr/>
          </a:p>
        </p:txBody>
      </p:sp>
      <p:sp>
        <p:nvSpPr>
          <p:cNvPr id="494" name="Google Shape;494;p54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Analysis </a:t>
            </a:r>
            <a:endParaRPr/>
          </a:p>
        </p:txBody>
      </p:sp>
      <p:sp>
        <p:nvSpPr>
          <p:cNvPr id="495" name="Google Shape;495;p54"/>
          <p:cNvSpPr txBox="1"/>
          <p:nvPr>
            <p:ph idx="7" type="body"/>
          </p:nvPr>
        </p:nvSpPr>
        <p:spPr>
          <a:xfrm>
            <a:off x="309850" y="1203825"/>
            <a:ext cx="4535700" cy="11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PWM1_3.c → PWM control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SysTick_Delay.c → Timing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GPIO.c → LED &amp; button utilities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Char char="●"/>
            </a:pPr>
            <a:r>
              <a:rPr lang="en"/>
              <a:t>PMOD_BTN_Interrupts.c &amp; SSI2.c → peripheral handling</a:t>
            </a:r>
            <a:endParaRPr/>
          </a:p>
        </p:txBody>
      </p:sp>
      <p:sp>
        <p:nvSpPr>
          <p:cNvPr id="496" name="Google Shape;496;p54"/>
          <p:cNvSpPr txBox="1"/>
          <p:nvPr>
            <p:ph idx="8" type="body"/>
          </p:nvPr>
        </p:nvSpPr>
        <p:spPr>
          <a:xfrm>
            <a:off x="228600" y="2691475"/>
            <a:ext cx="46179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Select mode via macro in main.c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Compile with Keil uVision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Flash to TM4C123G LaunchPad</a:t>
            </a:r>
            <a:endParaRPr/>
          </a:p>
          <a:p>
            <a:pPr indent="-2857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00"/>
              <a:buAutoNum type="arabicPeriod"/>
            </a:pPr>
            <a:r>
              <a:rPr lang="en"/>
              <a:t>Interact via button or light to trigger blooming</a:t>
            </a:r>
            <a:endParaRPr/>
          </a:p>
        </p:txBody>
      </p:sp>
      <p:sp>
        <p:nvSpPr>
          <p:cNvPr id="497" name="Google Shape;497;p54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Execution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98" name="Google Shape;498;p54"/>
          <p:cNvSpPr txBox="1"/>
          <p:nvPr>
            <p:ph idx="6" type="subTitle"/>
          </p:nvPr>
        </p:nvSpPr>
        <p:spPr>
          <a:xfrm>
            <a:off x="229525" y="869925"/>
            <a:ext cx="2278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Modular Design</a:t>
            </a:r>
            <a:endParaRPr/>
          </a:p>
        </p:txBody>
      </p:sp>
      <p:sp>
        <p:nvSpPr>
          <p:cNvPr id="499" name="Google Shape;499;p54"/>
          <p:cNvSpPr txBox="1"/>
          <p:nvPr>
            <p:ph idx="8" type="body"/>
          </p:nvPr>
        </p:nvSpPr>
        <p:spPr>
          <a:xfrm>
            <a:off x="314025" y="4207650"/>
            <a:ext cx="4617900" cy="70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Practical application of GPIO interrupts, SPI communication, and PWM- all tied to real world mechanical motion.</a:t>
            </a:r>
            <a:endParaRPr/>
          </a:p>
        </p:txBody>
      </p:sp>
      <p:sp>
        <p:nvSpPr>
          <p:cNvPr id="500" name="Google Shape;500;p54"/>
          <p:cNvSpPr txBox="1"/>
          <p:nvPr>
            <p:ph idx="1" type="subTitle"/>
          </p:nvPr>
        </p:nvSpPr>
        <p:spPr>
          <a:xfrm>
            <a:off x="314025" y="3869950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Takeaway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cxnSp>
        <p:nvCxnSpPr>
          <p:cNvPr id="501" name="Google Shape;501;p54"/>
          <p:cNvCxnSpPr/>
          <p:nvPr/>
        </p:nvCxnSpPr>
        <p:spPr>
          <a:xfrm flipH="1" rot="10800000">
            <a:off x="-10200" y="3729900"/>
            <a:ext cx="8603700" cy="4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2" name="Google Shape;502;p54"/>
          <p:cNvSpPr txBox="1"/>
          <p:nvPr/>
        </p:nvSpPr>
        <p:spPr>
          <a:xfrm>
            <a:off x="229525" y="517150"/>
            <a:ext cx="51798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erriweather ExtraBold"/>
                <a:ea typeface="Merriweather ExtraBold"/>
                <a:cs typeface="Merriweather ExtraBold"/>
                <a:sym typeface="Merriweather ExtraBold"/>
              </a:rPr>
              <a:t>Code Organization and Execution</a:t>
            </a:r>
            <a:endParaRPr sz="1500">
              <a:solidFill>
                <a:schemeClr val="dk1"/>
              </a:solidFill>
              <a:latin typeface="Merriweather SemiBold"/>
              <a:ea typeface="Merriweather SemiBold"/>
              <a:cs typeface="Merriweather SemiBold"/>
              <a:sym typeface="Merriweather SemiBold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08" name="Google Shape;508;p55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509" name="Google Shape;509;p55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#13</a:t>
            </a:r>
            <a:endParaRPr/>
          </a:p>
        </p:txBody>
      </p:sp>
      <p:sp>
        <p:nvSpPr>
          <p:cNvPr id="510" name="Google Shape;510;p55"/>
          <p:cNvSpPr txBox="1"/>
          <p:nvPr>
            <p:ph idx="6" type="title"/>
          </p:nvPr>
        </p:nvSpPr>
        <p:spPr>
          <a:xfrm>
            <a:off x="388625" y="440500"/>
            <a:ext cx="35931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Components Used </a:t>
            </a:r>
            <a:endParaRPr/>
          </a:p>
        </p:txBody>
      </p:sp>
      <p:graphicFrame>
        <p:nvGraphicFramePr>
          <p:cNvPr id="511" name="Google Shape;511;p55"/>
          <p:cNvGraphicFramePr/>
          <p:nvPr/>
        </p:nvGraphicFramePr>
        <p:xfrm>
          <a:off x="388625" y="140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{68989681-25B4-4180-8D4D-8C044DEC2F49}</a:tableStyleId>
              </a:tblPr>
              <a:tblGrid>
                <a:gridCol w="1244925"/>
                <a:gridCol w="1244925"/>
                <a:gridCol w="1244925"/>
              </a:tblGrid>
              <a:tr h="26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Description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Quantity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Manufacturer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</a:tr>
              <a:tr h="56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Tiva</a:t>
                      </a: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 C Series TM4C123G LaunchPad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Texas Instruments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6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USB-A to Micro-USB Cable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N/A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26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EduBase Board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Trainer4Edu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6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PMOD ALS (Ambient Light Sensor)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Digilent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14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PMOD BTN Module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Diligent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109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HS-485HB Servo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ServoCity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sp>
        <p:nvSpPr>
          <p:cNvPr id="512" name="Google Shape;512;p55"/>
          <p:cNvSpPr txBox="1"/>
          <p:nvPr>
            <p:ph idx="6" type="title"/>
          </p:nvPr>
        </p:nvSpPr>
        <p:spPr>
          <a:xfrm>
            <a:off x="4385000" y="383400"/>
            <a:ext cx="35931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Used </a:t>
            </a:r>
            <a:endParaRPr/>
          </a:p>
        </p:txBody>
      </p:sp>
      <p:graphicFrame>
        <p:nvGraphicFramePr>
          <p:cNvPr id="513" name="Google Shape;513;p55"/>
          <p:cNvGraphicFramePr/>
          <p:nvPr/>
        </p:nvGraphicFramePr>
        <p:xfrm>
          <a:off x="4415125" y="1403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{68989681-25B4-4180-8D4D-8C044DEC2F49}</a:tableStyleId>
              </a:tblPr>
              <a:tblGrid>
                <a:gridCol w="1244925"/>
                <a:gridCol w="1244925"/>
                <a:gridCol w="1244925"/>
              </a:tblGrid>
              <a:tr h="2604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Download Version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Software 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Download Version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</a:tr>
              <a:tr h="56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MDK-arm / Keil µVision5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arm KEIL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MDK-arm / Keil µVision5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5678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Rhino 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Rhinoceros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Rhino 8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6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19" name="Google Shape;519;p56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520" name="Google Shape;520;p56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#14</a:t>
            </a:r>
            <a:endParaRPr/>
          </a:p>
        </p:txBody>
      </p:sp>
      <p:sp>
        <p:nvSpPr>
          <p:cNvPr id="521" name="Google Shape;521;p56"/>
          <p:cNvSpPr txBox="1"/>
          <p:nvPr>
            <p:ph idx="6" type="title"/>
          </p:nvPr>
        </p:nvSpPr>
        <p:spPr>
          <a:xfrm>
            <a:off x="388625" y="440500"/>
            <a:ext cx="3139200" cy="102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PINOUTS</a:t>
            </a:r>
            <a:endParaRPr/>
          </a:p>
        </p:txBody>
      </p:sp>
      <p:sp>
        <p:nvSpPr>
          <p:cNvPr id="522" name="Google Shape;522;p56"/>
          <p:cNvSpPr txBox="1"/>
          <p:nvPr>
            <p:ph idx="1" type="body"/>
          </p:nvPr>
        </p:nvSpPr>
        <p:spPr>
          <a:xfrm>
            <a:off x="2541825" y="516850"/>
            <a:ext cx="5512500" cy="11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chemeClr val="dk1"/>
                </a:solidFill>
                <a:latin typeface="Lexend"/>
                <a:ea typeface="Lexend"/>
                <a:cs typeface="Lexend"/>
                <a:sym typeface="Lexend"/>
              </a:rPr>
              <a:t>Ensure the TM4C123G LaunchPad is off. Then connect the peripheral module using a breadboard and jumper wires. Refer to the following pinout.</a:t>
            </a:r>
            <a:endParaRPr>
              <a:solidFill>
                <a:schemeClr val="dk1"/>
              </a:solidFill>
            </a:endParaRPr>
          </a:p>
        </p:txBody>
      </p:sp>
      <p:graphicFrame>
        <p:nvGraphicFramePr>
          <p:cNvPr id="523" name="Google Shape;523;p56"/>
          <p:cNvGraphicFramePr/>
          <p:nvPr/>
        </p:nvGraphicFramePr>
        <p:xfrm>
          <a:off x="388625" y="1700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{68989681-25B4-4180-8D4D-8C044DEC2F49}</a:tableStyleId>
              </a:tblPr>
              <a:tblGrid>
                <a:gridCol w="1209575"/>
                <a:gridCol w="1209575"/>
              </a:tblGrid>
              <a:tr h="6499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PMOD BTN Pin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2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TM4C123G Launchpad Pin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</a:tr>
              <a:tr h="3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BTN0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BTN1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92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BTN2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BTN3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PA5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5 (GND)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77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6 (VCC)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VCC (3.3V)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4" name="Google Shape;524;p56"/>
          <p:cNvGraphicFramePr/>
          <p:nvPr/>
        </p:nvGraphicFramePr>
        <p:xfrm>
          <a:off x="3109638" y="17006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{68989681-25B4-4180-8D4D-8C044DEC2F49}</a:tableStyleId>
              </a:tblPr>
              <a:tblGrid>
                <a:gridCol w="1178075"/>
                <a:gridCol w="1178075"/>
              </a:tblGrid>
              <a:tr h="63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PMOD ALS Pin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TM4C123G Launchpad Pin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1 (CS)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PB5 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2 (Not Connected)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Not Connected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3 (MISO)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PB6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4 (SCLK)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PB4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5 (GND)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Pin 6 (VCC)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VCC (3.3V)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25" name="Google Shape;525;p56"/>
          <p:cNvGraphicFramePr/>
          <p:nvPr/>
        </p:nvGraphicFramePr>
        <p:xfrm>
          <a:off x="5698188" y="2037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{68989681-25B4-4180-8D4D-8C044DEC2F49}</a:tableStyleId>
              </a:tblPr>
              <a:tblGrid>
                <a:gridCol w="1178075"/>
                <a:gridCol w="1178075"/>
              </a:tblGrid>
              <a:tr h="63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HS-485HB Servo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TM4C123G Launchpad Pin</a:t>
                      </a:r>
                      <a:endParaRPr b="1"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1EAF8"/>
                    </a:solidFill>
                  </a:tcPr>
                </a:tc>
              </a:tr>
              <a:tr h="365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Servo PWM Input Signal (Yellow Wire)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PF2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480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Servo VCC (Red Wire)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5V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  <a:tr h="380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Servo GND (Black Wire)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GND</a:t>
                      </a:r>
                      <a:endParaRPr sz="1200">
                        <a:latin typeface="Times New Roman"/>
                        <a:ea typeface="Times New Roman"/>
                        <a:cs typeface="Times New Roman"/>
                        <a:sym typeface="Times New Roman"/>
                      </a:endParaRPr>
                    </a:p>
                  </a:txBody>
                  <a:tcPr marT="63500" marB="63500" marR="63500" marL="63500">
                    <a:lnL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EFEFE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7"/>
          <p:cNvSpPr txBox="1"/>
          <p:nvPr>
            <p:ph type="title"/>
          </p:nvPr>
        </p:nvSpPr>
        <p:spPr>
          <a:xfrm>
            <a:off x="2743950" y="4076300"/>
            <a:ext cx="33240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531" name="Google Shape;531;p57"/>
          <p:cNvSpPr txBox="1"/>
          <p:nvPr>
            <p:ph idx="3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32" name="Google Shape;532;p57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 </a:t>
            </a:r>
            <a:endParaRPr/>
          </a:p>
        </p:txBody>
      </p:sp>
      <p:sp>
        <p:nvSpPr>
          <p:cNvPr id="533" name="Google Shape;533;p57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#15</a:t>
            </a:r>
            <a:endParaRPr/>
          </a:p>
        </p:txBody>
      </p:sp>
      <p:pic>
        <p:nvPicPr>
          <p:cNvPr id="534" name="Google Shape;534;p57" title="FLORALCODE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25" y="219850"/>
            <a:ext cx="7239650" cy="4068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8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40" name="Google Shape;540;p58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541" name="Google Shape;541;p58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#16</a:t>
            </a:r>
            <a:endParaRPr/>
          </a:p>
        </p:txBody>
      </p:sp>
      <p:pic>
        <p:nvPicPr>
          <p:cNvPr id="542" name="Google Shape;54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93650" y="285049"/>
            <a:ext cx="2703401" cy="22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543" name="Google Shape;54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8963" y="2776650"/>
            <a:ext cx="2772775" cy="2016325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Google Shape;544;p58"/>
          <p:cNvSpPr txBox="1"/>
          <p:nvPr/>
        </p:nvSpPr>
        <p:spPr>
          <a:xfrm>
            <a:off x="6087325" y="2468100"/>
            <a:ext cx="1371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PLAN VIEW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45" name="Google Shape;545;p58"/>
          <p:cNvSpPr txBox="1"/>
          <p:nvPr/>
        </p:nvSpPr>
        <p:spPr>
          <a:xfrm>
            <a:off x="6122625" y="4813500"/>
            <a:ext cx="1371600" cy="20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ELEVATION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pic>
        <p:nvPicPr>
          <p:cNvPr id="546" name="Google Shape;546;p58" title="ezgif-5be295163af8ae.gif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3650" y="687713"/>
            <a:ext cx="4341875" cy="4229438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8"/>
          <p:cNvSpPr txBox="1"/>
          <p:nvPr/>
        </p:nvSpPr>
        <p:spPr>
          <a:xfrm>
            <a:off x="503650" y="213800"/>
            <a:ext cx="4068300" cy="7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MIMICKING</a:t>
            </a:r>
            <a:r>
              <a:rPr lang="en" sz="2700">
                <a:solidFill>
                  <a:schemeClr val="dk1"/>
                </a:solidFill>
                <a:latin typeface="Merriweather Light"/>
                <a:ea typeface="Merriweather Light"/>
                <a:cs typeface="Merriweather Light"/>
                <a:sym typeface="Merriweather Light"/>
              </a:rPr>
              <a:t> NATURE</a:t>
            </a:r>
            <a:endParaRPr sz="2700">
              <a:solidFill>
                <a:schemeClr val="dk1"/>
              </a:solidFill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9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53" name="Google Shape;553;p59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554" name="Google Shape;554;p59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#17</a:t>
            </a:r>
            <a:endParaRPr/>
          </a:p>
        </p:txBody>
      </p:sp>
      <p:pic>
        <p:nvPicPr>
          <p:cNvPr id="555" name="Google Shape;555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50" y="241250"/>
            <a:ext cx="8278497" cy="4757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60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61" name="Google Shape;561;p60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562" name="Google Shape;562;p60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#18</a:t>
            </a:r>
            <a:endParaRPr/>
          </a:p>
        </p:txBody>
      </p:sp>
      <p:pic>
        <p:nvPicPr>
          <p:cNvPr id="563" name="Google Shape;563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725" y="88300"/>
            <a:ext cx="8229599" cy="49613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3"/>
          <p:cNvSpPr txBox="1"/>
          <p:nvPr>
            <p:ph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Index</a:t>
            </a:r>
            <a:endParaRPr/>
          </a:p>
        </p:txBody>
      </p:sp>
      <p:sp>
        <p:nvSpPr>
          <p:cNvPr id="353" name="Google Shape;353;p43"/>
          <p:cNvSpPr txBox="1"/>
          <p:nvPr>
            <p:ph idx="2" type="title"/>
          </p:nvPr>
        </p:nvSpPr>
        <p:spPr>
          <a:xfrm>
            <a:off x="3535725" y="1403700"/>
            <a:ext cx="4270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54" name="Google Shape;354;p43"/>
          <p:cNvSpPr txBox="1"/>
          <p:nvPr>
            <p:ph idx="3" type="title"/>
          </p:nvPr>
        </p:nvSpPr>
        <p:spPr>
          <a:xfrm>
            <a:off x="3535675" y="2273525"/>
            <a:ext cx="4270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355" name="Google Shape;355;p43"/>
          <p:cNvSpPr txBox="1"/>
          <p:nvPr>
            <p:ph idx="4" type="title"/>
          </p:nvPr>
        </p:nvSpPr>
        <p:spPr>
          <a:xfrm>
            <a:off x="3535675" y="3152225"/>
            <a:ext cx="42702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</a:t>
            </a:r>
            <a:endParaRPr/>
          </a:p>
        </p:txBody>
      </p:sp>
      <p:sp>
        <p:nvSpPr>
          <p:cNvPr id="356" name="Google Shape;356;p43"/>
          <p:cNvSpPr txBox="1"/>
          <p:nvPr>
            <p:ph idx="5" type="title"/>
          </p:nvPr>
        </p:nvSpPr>
        <p:spPr>
          <a:xfrm>
            <a:off x="3535675" y="4036300"/>
            <a:ext cx="4276800" cy="881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357" name="Google Shape;357;p43"/>
          <p:cNvSpPr txBox="1"/>
          <p:nvPr>
            <p:ph idx="1" type="subTitle"/>
          </p:nvPr>
        </p:nvSpPr>
        <p:spPr>
          <a:xfrm>
            <a:off x="2438400" y="1403700"/>
            <a:ext cx="937200" cy="86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58" name="Google Shape;358;p43"/>
          <p:cNvSpPr txBox="1"/>
          <p:nvPr>
            <p:ph idx="6" type="subTitle"/>
          </p:nvPr>
        </p:nvSpPr>
        <p:spPr>
          <a:xfrm>
            <a:off x="2438400" y="22735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08</a:t>
            </a:r>
            <a:endParaRPr/>
          </a:p>
        </p:txBody>
      </p:sp>
      <p:sp>
        <p:nvSpPr>
          <p:cNvPr id="359" name="Google Shape;359;p43"/>
          <p:cNvSpPr txBox="1"/>
          <p:nvPr>
            <p:ph idx="7" type="subTitle"/>
          </p:nvPr>
        </p:nvSpPr>
        <p:spPr>
          <a:xfrm>
            <a:off x="2440950" y="3152225"/>
            <a:ext cx="9348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</a:t>
            </a:r>
            <a:endParaRPr/>
          </a:p>
        </p:txBody>
      </p:sp>
      <p:sp>
        <p:nvSpPr>
          <p:cNvPr id="360" name="Google Shape;360;p43"/>
          <p:cNvSpPr txBox="1"/>
          <p:nvPr>
            <p:ph idx="8" type="subTitle"/>
          </p:nvPr>
        </p:nvSpPr>
        <p:spPr>
          <a:xfrm>
            <a:off x="2438400" y="4028225"/>
            <a:ext cx="937200" cy="8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</a:t>
            </a:r>
            <a:endParaRPr/>
          </a:p>
        </p:txBody>
      </p:sp>
      <p:sp>
        <p:nvSpPr>
          <p:cNvPr id="361" name="Google Shape;361;p43"/>
          <p:cNvSpPr txBox="1"/>
          <p:nvPr>
            <p:ph idx="9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 425</a:t>
            </a:r>
            <a:endParaRPr/>
          </a:p>
        </p:txBody>
      </p:sp>
      <p:sp>
        <p:nvSpPr>
          <p:cNvPr id="362" name="Google Shape;362;p43"/>
          <p:cNvSpPr txBox="1"/>
          <p:nvPr>
            <p:ph idx="13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3D Floral Design</a:t>
            </a:r>
            <a:endParaRPr/>
          </a:p>
        </p:txBody>
      </p:sp>
      <p:sp>
        <p:nvSpPr>
          <p:cNvPr id="363" name="Google Shape;363;p43"/>
          <p:cNvSpPr txBox="1"/>
          <p:nvPr>
            <p:ph idx="14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#1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67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61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69" name="Google Shape;569;p61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570" name="Google Shape;570;p61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#19</a:t>
            </a:r>
            <a:endParaRPr/>
          </a:p>
        </p:txBody>
      </p:sp>
      <p:pic>
        <p:nvPicPr>
          <p:cNvPr id="571" name="Google Shape;57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064501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61"/>
          <p:cNvSpPr txBox="1"/>
          <p:nvPr/>
        </p:nvSpPr>
        <p:spPr>
          <a:xfrm>
            <a:off x="1998825" y="3086100"/>
            <a:ext cx="1170900" cy="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petals are pivoting around the central ring of the 3d printed flower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  <p:sp>
        <p:nvSpPr>
          <p:cNvPr id="573" name="Google Shape;573;p61"/>
          <p:cNvSpPr txBox="1"/>
          <p:nvPr/>
        </p:nvSpPr>
        <p:spPr>
          <a:xfrm>
            <a:off x="3378650" y="409800"/>
            <a:ext cx="1380000" cy="34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The central bud designed to prevent petals from collapsing inward</a:t>
            </a:r>
            <a:endParaRPr sz="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62"/>
          <p:cNvSpPr txBox="1"/>
          <p:nvPr>
            <p:ph type="title"/>
          </p:nvPr>
        </p:nvSpPr>
        <p:spPr>
          <a:xfrm>
            <a:off x="2658450" y="4076300"/>
            <a:ext cx="38271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79" name="Google Shape;579;p62"/>
          <p:cNvSpPr txBox="1"/>
          <p:nvPr>
            <p:ph idx="3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80" name="Google Shape;580;p62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 </a:t>
            </a:r>
            <a:endParaRPr/>
          </a:p>
        </p:txBody>
      </p:sp>
      <p:sp>
        <p:nvSpPr>
          <p:cNvPr id="581" name="Google Shape;581;p62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#20</a:t>
            </a:r>
            <a:endParaRPr/>
          </a:p>
        </p:txBody>
      </p:sp>
      <p:pic>
        <p:nvPicPr>
          <p:cNvPr id="582" name="Google Shape;582;p62" title="FLORALLAST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10050" y="152400"/>
            <a:ext cx="3923900" cy="39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3"/>
          <p:cNvSpPr txBox="1"/>
          <p:nvPr>
            <p:ph type="title"/>
          </p:nvPr>
        </p:nvSpPr>
        <p:spPr>
          <a:xfrm>
            <a:off x="0" y="4076300"/>
            <a:ext cx="85833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580"/>
              <a:t>Manual Mode (button control)</a:t>
            </a:r>
            <a:endParaRPr sz="4580"/>
          </a:p>
        </p:txBody>
      </p:sp>
      <p:sp>
        <p:nvSpPr>
          <p:cNvPr id="588" name="Google Shape;588;p63"/>
          <p:cNvSpPr txBox="1"/>
          <p:nvPr>
            <p:ph idx="3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89" name="Google Shape;589;p63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 </a:t>
            </a:r>
            <a:endParaRPr/>
          </a:p>
        </p:txBody>
      </p:sp>
      <p:sp>
        <p:nvSpPr>
          <p:cNvPr id="590" name="Google Shape;590;p63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#21</a:t>
            </a:r>
            <a:endParaRPr/>
          </a:p>
        </p:txBody>
      </p:sp>
      <p:pic>
        <p:nvPicPr>
          <p:cNvPr id="591" name="Google Shape;591;p63" title="IMG_7415 (1)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9813" y="0"/>
            <a:ext cx="5443675" cy="4082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64"/>
          <p:cNvSpPr txBox="1"/>
          <p:nvPr>
            <p:ph type="title"/>
          </p:nvPr>
        </p:nvSpPr>
        <p:spPr>
          <a:xfrm>
            <a:off x="0" y="4076300"/>
            <a:ext cx="85833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480"/>
              <a:t>Automatic </a:t>
            </a:r>
            <a:r>
              <a:rPr lang="en" sz="4480"/>
              <a:t> Mode (light sensor)</a:t>
            </a:r>
            <a:endParaRPr sz="4480"/>
          </a:p>
        </p:txBody>
      </p:sp>
      <p:sp>
        <p:nvSpPr>
          <p:cNvPr id="597" name="Google Shape;597;p64"/>
          <p:cNvSpPr txBox="1"/>
          <p:nvPr>
            <p:ph idx="3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598" name="Google Shape;598;p64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 </a:t>
            </a:r>
            <a:endParaRPr/>
          </a:p>
        </p:txBody>
      </p:sp>
      <p:sp>
        <p:nvSpPr>
          <p:cNvPr id="599" name="Google Shape;599;p64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#22</a:t>
            </a:r>
            <a:endParaRPr/>
          </a:p>
        </p:txBody>
      </p:sp>
      <p:pic>
        <p:nvPicPr>
          <p:cNvPr id="600" name="Google Shape;600;p64" title="IMG_7414 (1).mov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7125" y="0"/>
            <a:ext cx="2289050" cy="4072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65"/>
          <p:cNvSpPr txBox="1"/>
          <p:nvPr>
            <p:ph idx="2" type="title"/>
          </p:nvPr>
        </p:nvSpPr>
        <p:spPr>
          <a:xfrm>
            <a:off x="4658875" y="4316425"/>
            <a:ext cx="4256400" cy="59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500"/>
              <a:t>Macy Varga &amp; Vedi Vartani</a:t>
            </a:r>
            <a:endParaRPr sz="2500"/>
          </a:p>
        </p:txBody>
      </p:sp>
      <p:sp>
        <p:nvSpPr>
          <p:cNvPr id="606" name="Google Shape;606;p65"/>
          <p:cNvSpPr txBox="1"/>
          <p:nvPr>
            <p:ph type="title"/>
          </p:nvPr>
        </p:nvSpPr>
        <p:spPr>
          <a:xfrm>
            <a:off x="-21000" y="-125200"/>
            <a:ext cx="9186000" cy="155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11820"/>
              <a:t>Thank You</a:t>
            </a:r>
            <a:endParaRPr sz="11820"/>
          </a:p>
        </p:txBody>
      </p:sp>
      <p:sp>
        <p:nvSpPr>
          <p:cNvPr id="607" name="Google Shape;607;p65"/>
          <p:cNvSpPr txBox="1"/>
          <p:nvPr>
            <p:ph idx="1" type="body"/>
          </p:nvPr>
        </p:nvSpPr>
        <p:spPr>
          <a:xfrm>
            <a:off x="228600" y="4179600"/>
            <a:ext cx="3150000" cy="73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ECE425 Final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1170425" y="4076300"/>
            <a:ext cx="66477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sp>
        <p:nvSpPr>
          <p:cNvPr id="369" name="Google Shape;369;p44"/>
          <p:cNvSpPr txBox="1"/>
          <p:nvPr>
            <p:ph idx="3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370" name="Google Shape;370;p44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 </a:t>
            </a:r>
            <a:endParaRPr/>
          </a:p>
        </p:txBody>
      </p:sp>
      <p:sp>
        <p:nvSpPr>
          <p:cNvPr id="371" name="Google Shape;371;p44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#2</a:t>
            </a:r>
            <a:endParaRPr/>
          </a:p>
        </p:txBody>
      </p:sp>
      <p:pic>
        <p:nvPicPr>
          <p:cNvPr id="372" name="Google Shape;372;p44" title="FLORALINTO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6113" y="152400"/>
            <a:ext cx="7239668" cy="3923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378" name="Google Shape;378;p45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379" name="Google Shape;379;p45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#3</a:t>
            </a:r>
            <a:endParaRPr/>
          </a:p>
        </p:txBody>
      </p:sp>
      <p:pic>
        <p:nvPicPr>
          <p:cNvPr id="380" name="Google Shape;380;p45"/>
          <p:cNvPicPr preferRelativeResize="0"/>
          <p:nvPr/>
        </p:nvPicPr>
        <p:blipFill rotWithShape="1">
          <a:blip r:embed="rId3">
            <a:alphaModFix/>
          </a:blip>
          <a:srcRect b="10650" l="19232" r="28843" t="4690"/>
          <a:stretch/>
        </p:blipFill>
        <p:spPr>
          <a:xfrm>
            <a:off x="313350" y="319075"/>
            <a:ext cx="2505075" cy="450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81" name="Google Shape;381;p45"/>
          <p:cNvSpPr txBox="1"/>
          <p:nvPr/>
        </p:nvSpPr>
        <p:spPr>
          <a:xfrm>
            <a:off x="3086100" y="612300"/>
            <a:ext cx="4499700" cy="39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latin typeface="Lexend Light"/>
                <a:ea typeface="Lexend Light"/>
                <a:cs typeface="Lexend Light"/>
                <a:sym typeface="Lexend Light"/>
              </a:rPr>
              <a:t>A 3D-printed flower that realistically blooms using servo-driven vertical petal motion. Initially button-controlled, it evolves to respond to ambient light via a sensor. A TM4C123 microcontroller manages smooth, precise movement through PWM control. The system demonstrates key ECE 425 embedded concepts such as GPIO, interrupts, SPI, and PWM, blending mechanical design with autonomous behavior.</a:t>
            </a:r>
            <a:endParaRPr sz="1900">
              <a:solidFill>
                <a:schemeClr val="dk1"/>
              </a:solidFill>
              <a:latin typeface="Lexend Light"/>
              <a:ea typeface="Lexend Light"/>
              <a:cs typeface="Lexend Light"/>
              <a:sym typeface="Lexend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6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387" name="Google Shape;387;p46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388" name="Google Shape;388;p46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#4</a:t>
            </a:r>
            <a:endParaRPr/>
          </a:p>
        </p:txBody>
      </p:sp>
      <p:sp>
        <p:nvSpPr>
          <p:cNvPr id="389" name="Google Shape;389;p46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Background</a:t>
            </a:r>
            <a:r>
              <a:rPr lang="en"/>
              <a:t> and Methodology</a:t>
            </a:r>
            <a:endParaRPr/>
          </a:p>
        </p:txBody>
      </p:sp>
      <p:sp>
        <p:nvSpPr>
          <p:cNvPr id="390" name="Google Shape;390;p46"/>
          <p:cNvSpPr txBox="1"/>
          <p:nvPr>
            <p:ph idx="5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System Architecture Overview</a:t>
            </a:r>
            <a:endParaRPr/>
          </a:p>
        </p:txBody>
      </p:sp>
      <p:sp>
        <p:nvSpPr>
          <p:cNvPr id="391" name="Google Shape;391;p46"/>
          <p:cNvSpPr txBox="1"/>
          <p:nvPr>
            <p:ph idx="7" type="body"/>
          </p:nvPr>
        </p:nvSpPr>
        <p:spPr>
          <a:xfrm>
            <a:off x="3554087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GPIO input for button pressed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SPI communication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PWM output to control a servo motor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Interrupt-driven and autonomous operation </a:t>
            </a:r>
            <a:endParaRPr/>
          </a:p>
        </p:txBody>
      </p:sp>
      <p:sp>
        <p:nvSpPr>
          <p:cNvPr id="392" name="Google Shape;392;p46"/>
          <p:cNvSpPr txBox="1"/>
          <p:nvPr>
            <p:ph idx="8" type="body"/>
          </p:nvPr>
        </p:nvSpPr>
        <p:spPr>
          <a:xfrm>
            <a:off x="231939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Implement a blooming 3D flower using embedded systems </a:t>
            </a:r>
            <a:endParaRPr/>
          </a:p>
        </p:txBody>
      </p:sp>
      <p:sp>
        <p:nvSpPr>
          <p:cNvPr id="393" name="Google Shape;393;p46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OBJECTIVE</a:t>
            </a:r>
            <a:endParaRPr/>
          </a:p>
        </p:txBody>
      </p:sp>
      <p:sp>
        <p:nvSpPr>
          <p:cNvPr id="394" name="Google Shape;394;p46"/>
          <p:cNvSpPr txBox="1"/>
          <p:nvPr>
            <p:ph idx="6" type="subTitle"/>
          </p:nvPr>
        </p:nvSpPr>
        <p:spPr>
          <a:xfrm>
            <a:off x="3558200" y="2353775"/>
            <a:ext cx="20379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KEY CONCEPTS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7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400" name="Google Shape;400;p47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401" name="Google Shape;401;p47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#5</a:t>
            </a:r>
            <a:endParaRPr/>
          </a:p>
        </p:txBody>
      </p:sp>
      <p:sp>
        <p:nvSpPr>
          <p:cNvPr id="402" name="Google Shape;402;p47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Background and Methodology</a:t>
            </a:r>
            <a:endParaRPr/>
          </a:p>
        </p:txBody>
      </p:sp>
      <p:sp>
        <p:nvSpPr>
          <p:cNvPr id="403" name="Google Shape;403;p47"/>
          <p:cNvSpPr txBox="1"/>
          <p:nvPr>
            <p:ph idx="5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Manual &amp; Automatic Modes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04" name="Google Shape;404;p47"/>
          <p:cNvSpPr txBox="1"/>
          <p:nvPr>
            <p:ph idx="7" type="body"/>
          </p:nvPr>
        </p:nvSpPr>
        <p:spPr>
          <a:xfrm>
            <a:off x="3554087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Uses PMOD ALS light sense via SPI (PB4, PB5, PB6)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Light intensity triggers blooming when above threshold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Periodic polling every 300ms </a:t>
            </a:r>
            <a:endParaRPr/>
          </a:p>
        </p:txBody>
      </p:sp>
      <p:sp>
        <p:nvSpPr>
          <p:cNvPr id="405" name="Google Shape;405;p47"/>
          <p:cNvSpPr txBox="1"/>
          <p:nvPr>
            <p:ph idx="8" type="body"/>
          </p:nvPr>
        </p:nvSpPr>
        <p:spPr>
          <a:xfrm>
            <a:off x="231939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Uses PMOD BTN module (PA-PA5)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Rising-edge GPIO interrupts handle button presses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Each button adjusts the servo via PWM</a:t>
            </a:r>
            <a:endParaRPr/>
          </a:p>
        </p:txBody>
      </p:sp>
      <p:sp>
        <p:nvSpPr>
          <p:cNvPr id="406" name="Google Shape;406;p47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MANUAL MODE</a:t>
            </a:r>
            <a:endParaRPr/>
          </a:p>
        </p:txBody>
      </p:sp>
      <p:sp>
        <p:nvSpPr>
          <p:cNvPr id="407" name="Google Shape;407;p47"/>
          <p:cNvSpPr txBox="1"/>
          <p:nvPr>
            <p:ph idx="6" type="subTitle"/>
          </p:nvPr>
        </p:nvSpPr>
        <p:spPr>
          <a:xfrm>
            <a:off x="3558200" y="2353775"/>
            <a:ext cx="20379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AUTOMATIC MODE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8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413" name="Google Shape;413;p48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414" name="Google Shape;414;p48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#6</a:t>
            </a:r>
            <a:endParaRPr/>
          </a:p>
        </p:txBody>
      </p:sp>
      <p:sp>
        <p:nvSpPr>
          <p:cNvPr id="415" name="Google Shape;415;p48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Background and Methodology</a:t>
            </a:r>
            <a:endParaRPr/>
          </a:p>
        </p:txBody>
      </p:sp>
      <p:sp>
        <p:nvSpPr>
          <p:cNvPr id="416" name="Google Shape;416;p48"/>
          <p:cNvSpPr txBox="1"/>
          <p:nvPr>
            <p:ph idx="5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Motion Control &amp; Timing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17" name="Google Shape;417;p48"/>
          <p:cNvSpPr txBox="1"/>
          <p:nvPr>
            <p:ph idx="7" type="body"/>
          </p:nvPr>
        </p:nvSpPr>
        <p:spPr>
          <a:xfrm>
            <a:off x="3554087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SysTick timer configured </a:t>
            </a:r>
            <a:r>
              <a:rPr lang="en"/>
              <a:t>for 1</a:t>
            </a:r>
            <a:r>
              <a:rPr lang="en"/>
              <a:t>μs resolution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Used for precise delays in sensor polling and motion control</a:t>
            </a:r>
            <a:endParaRPr/>
          </a:p>
        </p:txBody>
      </p:sp>
      <p:sp>
        <p:nvSpPr>
          <p:cNvPr id="418" name="Google Shape;418;p48"/>
          <p:cNvSpPr txBox="1"/>
          <p:nvPr>
            <p:ph idx="8" type="body"/>
          </p:nvPr>
        </p:nvSpPr>
        <p:spPr>
          <a:xfrm>
            <a:off x="231939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Controlled with 50Hz PWM on PF2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Duty cycle maps to bloom position (closed ~1875 ticks, open ~3590 ticks)</a:t>
            </a:r>
            <a:endParaRPr/>
          </a:p>
        </p:txBody>
      </p:sp>
      <p:sp>
        <p:nvSpPr>
          <p:cNvPr id="419" name="Google Shape;419;p48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MOTOR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HS-485HB</a:t>
            </a:r>
            <a:endParaRPr sz="1000"/>
          </a:p>
        </p:txBody>
      </p:sp>
      <p:sp>
        <p:nvSpPr>
          <p:cNvPr id="420" name="Google Shape;420;p48"/>
          <p:cNvSpPr txBox="1"/>
          <p:nvPr>
            <p:ph idx="6" type="subTitle"/>
          </p:nvPr>
        </p:nvSpPr>
        <p:spPr>
          <a:xfrm>
            <a:off x="3558200" y="2353775"/>
            <a:ext cx="20379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9"/>
          <p:cNvSpPr txBox="1"/>
          <p:nvPr>
            <p:ph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426" name="Google Shape;426;p49"/>
          <p:cNvSpPr txBox="1"/>
          <p:nvPr>
            <p:ph idx="2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</a:t>
            </a:r>
            <a:endParaRPr/>
          </a:p>
        </p:txBody>
      </p:sp>
      <p:sp>
        <p:nvSpPr>
          <p:cNvPr id="427" name="Google Shape;427;p49"/>
          <p:cNvSpPr txBox="1"/>
          <p:nvPr>
            <p:ph idx="3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#7</a:t>
            </a:r>
            <a:endParaRPr/>
          </a:p>
        </p:txBody>
      </p:sp>
      <p:sp>
        <p:nvSpPr>
          <p:cNvPr id="428" name="Google Shape;428;p49"/>
          <p:cNvSpPr txBox="1"/>
          <p:nvPr>
            <p:ph idx="4" type="title"/>
          </p:nvPr>
        </p:nvSpPr>
        <p:spPr>
          <a:xfrm>
            <a:off x="228600" y="219850"/>
            <a:ext cx="2048100" cy="29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Background and Methodology</a:t>
            </a:r>
            <a:endParaRPr/>
          </a:p>
        </p:txBody>
      </p:sp>
      <p:sp>
        <p:nvSpPr>
          <p:cNvPr id="429" name="Google Shape;429;p49"/>
          <p:cNvSpPr txBox="1"/>
          <p:nvPr>
            <p:ph idx="5" type="title"/>
          </p:nvPr>
        </p:nvSpPr>
        <p:spPr>
          <a:xfrm>
            <a:off x="228600" y="516850"/>
            <a:ext cx="7619700" cy="50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Integration &amp; Challenges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0" name="Google Shape;430;p49"/>
          <p:cNvSpPr txBox="1"/>
          <p:nvPr>
            <p:ph idx="7" type="body"/>
          </p:nvPr>
        </p:nvSpPr>
        <p:spPr>
          <a:xfrm>
            <a:off x="3554087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Mechanical transition from rotary to linear motion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3D print limitations and external fabrication delays</a:t>
            </a:r>
            <a:endParaRPr/>
          </a:p>
        </p:txBody>
      </p:sp>
      <p:sp>
        <p:nvSpPr>
          <p:cNvPr id="431" name="Google Shape;431;p49"/>
          <p:cNvSpPr txBox="1"/>
          <p:nvPr>
            <p:ph idx="8" type="body"/>
          </p:nvPr>
        </p:nvSpPr>
        <p:spPr>
          <a:xfrm>
            <a:off x="231939" y="3034400"/>
            <a:ext cx="3148800" cy="177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GPIO &amp; Interrupts for button input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SPI for light sensing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PWM for motor control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Unified under TM4C123 microcontroller</a:t>
            </a:r>
            <a:endParaRPr/>
          </a:p>
        </p:txBody>
      </p:sp>
      <p:sp>
        <p:nvSpPr>
          <p:cNvPr id="432" name="Google Shape;432;p49"/>
          <p:cNvSpPr txBox="1"/>
          <p:nvPr>
            <p:ph idx="1" type="subTitle"/>
          </p:nvPr>
        </p:nvSpPr>
        <p:spPr>
          <a:xfrm>
            <a:off x="228600" y="2353775"/>
            <a:ext cx="22035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433" name="Google Shape;433;p49"/>
          <p:cNvSpPr txBox="1"/>
          <p:nvPr>
            <p:ph idx="6" type="subTitle"/>
          </p:nvPr>
        </p:nvSpPr>
        <p:spPr>
          <a:xfrm>
            <a:off x="3558200" y="2353775"/>
            <a:ext cx="2037900" cy="2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50"/>
          <p:cNvSpPr txBox="1"/>
          <p:nvPr>
            <p:ph type="title"/>
          </p:nvPr>
        </p:nvSpPr>
        <p:spPr>
          <a:xfrm>
            <a:off x="3300875" y="4076100"/>
            <a:ext cx="2386800" cy="106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CODE</a:t>
            </a:r>
            <a:endParaRPr/>
          </a:p>
        </p:txBody>
      </p:sp>
      <p:sp>
        <p:nvSpPr>
          <p:cNvPr id="439" name="Google Shape;439;p50"/>
          <p:cNvSpPr txBox="1"/>
          <p:nvPr>
            <p:ph idx="3" type="title"/>
          </p:nvPr>
        </p:nvSpPr>
        <p:spPr>
          <a:xfrm rot="-5400000">
            <a:off x="8360500" y="443600"/>
            <a:ext cx="10203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ECE425</a:t>
            </a:r>
            <a:endParaRPr/>
          </a:p>
        </p:txBody>
      </p:sp>
      <p:sp>
        <p:nvSpPr>
          <p:cNvPr id="440" name="Google Shape;440;p50"/>
          <p:cNvSpPr txBox="1"/>
          <p:nvPr>
            <p:ph idx="4" type="title"/>
          </p:nvPr>
        </p:nvSpPr>
        <p:spPr>
          <a:xfrm rot="-5400000">
            <a:off x="7417450" y="2291400"/>
            <a:ext cx="29064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Floral Design </a:t>
            </a:r>
            <a:endParaRPr/>
          </a:p>
        </p:txBody>
      </p:sp>
      <p:sp>
        <p:nvSpPr>
          <p:cNvPr id="441" name="Google Shape;441;p50"/>
          <p:cNvSpPr txBox="1"/>
          <p:nvPr>
            <p:ph idx="5" type="title"/>
          </p:nvPr>
        </p:nvSpPr>
        <p:spPr>
          <a:xfrm>
            <a:off x="8583300" y="4329650"/>
            <a:ext cx="567600" cy="66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#8</a:t>
            </a:r>
            <a:endParaRPr/>
          </a:p>
        </p:txBody>
      </p:sp>
      <p:pic>
        <p:nvPicPr>
          <p:cNvPr id="442" name="Google Shape;442;p50" title="FLORALRESULTS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4375" y="89425"/>
            <a:ext cx="7239800" cy="4068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rtfoli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A7BBC0"/>
      </a:lt2>
      <a:accent1>
        <a:srgbClr val="000000"/>
      </a:accent1>
      <a:accent2>
        <a:srgbClr val="000000"/>
      </a:accent2>
      <a:accent3>
        <a:srgbClr val="000000"/>
      </a:accent3>
      <a:accent4>
        <a:srgbClr val="000000"/>
      </a:accent4>
      <a:accent5>
        <a:srgbClr val="000000"/>
      </a:accent5>
      <a:accent6>
        <a:srgbClr val="0000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